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8" r:id="rId11"/>
    <p:sldId id="266" r:id="rId12"/>
    <p:sldId id="267" r:id="rId13"/>
    <p:sldId id="269" r:id="rId14"/>
    <p:sldId id="275" r:id="rId15"/>
    <p:sldId id="270" r:id="rId16"/>
    <p:sldId id="271" r:id="rId17"/>
    <p:sldId id="272" r:id="rId18"/>
    <p:sldId id="273" r:id="rId19"/>
    <p:sldId id="274" r:id="rId20"/>
    <p:sldId id="276" r:id="rId21"/>
    <p:sldId id="277" r:id="rId2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F9A26A-F0E3-419D-A461-BE021C7451FD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F665ABB5-F04D-4740-AA76-94418FE6BDBA}">
      <dgm:prSet phldrT="[Testo]"/>
      <dgm:spPr/>
      <dgm:t>
        <a:bodyPr/>
        <a:lstStyle/>
        <a:p>
          <a:r>
            <a:rPr lang="it-IT" dirty="0" smtClean="0"/>
            <a:t>Nuova economia</a:t>
          </a:r>
          <a:endParaRPr lang="it-IT" dirty="0"/>
        </a:p>
      </dgm:t>
    </dgm:pt>
    <dgm:pt modelId="{6B34020E-3A86-4073-825B-DA7E23F35B84}" type="parTrans" cxnId="{17F4E5AB-22C1-44B0-A407-073D191BD9AE}">
      <dgm:prSet/>
      <dgm:spPr/>
      <dgm:t>
        <a:bodyPr/>
        <a:lstStyle/>
        <a:p>
          <a:endParaRPr lang="it-IT"/>
        </a:p>
      </dgm:t>
    </dgm:pt>
    <dgm:pt modelId="{26992673-548F-4868-A1B4-4BFBA6A5DAD8}" type="sibTrans" cxnId="{17F4E5AB-22C1-44B0-A407-073D191BD9AE}">
      <dgm:prSet/>
      <dgm:spPr/>
      <dgm:t>
        <a:bodyPr/>
        <a:lstStyle/>
        <a:p>
          <a:endParaRPr lang="it-IT"/>
        </a:p>
      </dgm:t>
    </dgm:pt>
    <dgm:pt modelId="{4F3A4D97-B0D6-499F-B624-80DA55B4BA08}">
      <dgm:prSet phldrT="[Testo]"/>
      <dgm:spPr/>
      <dgm:t>
        <a:bodyPr/>
        <a:lstStyle/>
        <a:p>
          <a:r>
            <a:rPr lang="it-IT" dirty="0" smtClean="0"/>
            <a:t>Nuovo governo</a:t>
          </a:r>
          <a:endParaRPr lang="it-IT" dirty="0"/>
        </a:p>
      </dgm:t>
    </dgm:pt>
    <dgm:pt modelId="{11C1A729-A7AB-4CD7-8ACF-F82E2ECEFC57}" type="parTrans" cxnId="{6810E26A-3E9D-4523-9AD1-6BAB5B41C3A2}">
      <dgm:prSet/>
      <dgm:spPr/>
      <dgm:t>
        <a:bodyPr/>
        <a:lstStyle/>
        <a:p>
          <a:endParaRPr lang="it-IT"/>
        </a:p>
      </dgm:t>
    </dgm:pt>
    <dgm:pt modelId="{DEDEBA2B-0523-45E0-999E-B451771158DE}" type="sibTrans" cxnId="{6810E26A-3E9D-4523-9AD1-6BAB5B41C3A2}">
      <dgm:prSet/>
      <dgm:spPr/>
      <dgm:t>
        <a:bodyPr/>
        <a:lstStyle/>
        <a:p>
          <a:endParaRPr lang="it-IT"/>
        </a:p>
      </dgm:t>
    </dgm:pt>
    <dgm:pt modelId="{6B43C371-4AAB-4DB2-84EC-8DCF62C8469A}">
      <dgm:prSet/>
      <dgm:spPr/>
      <dgm:t>
        <a:bodyPr/>
        <a:lstStyle/>
        <a:p>
          <a:r>
            <a:rPr lang="it-IT" dirty="0" smtClean="0"/>
            <a:t>Basata sugli scambi, sul risparmio, sul denaro, sul lavoro</a:t>
          </a:r>
          <a:endParaRPr lang="it-IT" dirty="0"/>
        </a:p>
      </dgm:t>
    </dgm:pt>
    <dgm:pt modelId="{5CC423E8-645E-489A-9378-846504A116CF}" type="parTrans" cxnId="{E0C2E513-6786-4536-A213-983B6342C2A6}">
      <dgm:prSet/>
      <dgm:spPr/>
      <dgm:t>
        <a:bodyPr/>
        <a:lstStyle/>
        <a:p>
          <a:endParaRPr lang="it-IT"/>
        </a:p>
      </dgm:t>
    </dgm:pt>
    <dgm:pt modelId="{842A24B4-E29A-4ED2-B6CC-5C6BB87719B3}" type="sibTrans" cxnId="{E0C2E513-6786-4536-A213-983B6342C2A6}">
      <dgm:prSet/>
      <dgm:spPr/>
      <dgm:t>
        <a:bodyPr/>
        <a:lstStyle/>
        <a:p>
          <a:endParaRPr lang="it-IT"/>
        </a:p>
      </dgm:t>
    </dgm:pt>
    <dgm:pt modelId="{27D2D992-8DA4-4ECC-AADA-3DB9F4C02C45}" type="pres">
      <dgm:prSet presAssocID="{89F9A26A-F0E3-419D-A461-BE021C7451FD}" presName="linearFlow" presStyleCnt="0">
        <dgm:presLayoutVars>
          <dgm:resizeHandles val="exact"/>
        </dgm:presLayoutVars>
      </dgm:prSet>
      <dgm:spPr/>
    </dgm:pt>
    <dgm:pt modelId="{8E303B90-462D-41A5-B835-6898E361F208}" type="pres">
      <dgm:prSet presAssocID="{F665ABB5-F04D-4740-AA76-94418FE6BDB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F288CA4-723B-47B8-A0BB-175BB9300B2D}" type="pres">
      <dgm:prSet presAssocID="{26992673-548F-4868-A1B4-4BFBA6A5DAD8}" presName="sibTrans" presStyleLbl="sibTrans2D1" presStyleIdx="0" presStyleCnt="2"/>
      <dgm:spPr/>
      <dgm:t>
        <a:bodyPr/>
        <a:lstStyle/>
        <a:p>
          <a:endParaRPr lang="it-IT"/>
        </a:p>
      </dgm:t>
    </dgm:pt>
    <dgm:pt modelId="{387C494A-950D-4056-8453-044E5B0D074A}" type="pres">
      <dgm:prSet presAssocID="{26992673-548F-4868-A1B4-4BFBA6A5DAD8}" presName="connectorText" presStyleLbl="sibTrans2D1" presStyleIdx="0" presStyleCnt="2"/>
      <dgm:spPr/>
      <dgm:t>
        <a:bodyPr/>
        <a:lstStyle/>
        <a:p>
          <a:endParaRPr lang="it-IT"/>
        </a:p>
      </dgm:t>
    </dgm:pt>
    <dgm:pt modelId="{7D92FBE1-BAE9-4A7E-AC3D-725B0BE40334}" type="pres">
      <dgm:prSet presAssocID="{6B43C371-4AAB-4DB2-84EC-8DCF62C8469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AC669BD-9358-4613-AEFE-0AA0C95214EE}" type="pres">
      <dgm:prSet presAssocID="{842A24B4-E29A-4ED2-B6CC-5C6BB87719B3}" presName="sibTrans" presStyleLbl="sibTrans2D1" presStyleIdx="1" presStyleCnt="2"/>
      <dgm:spPr/>
      <dgm:t>
        <a:bodyPr/>
        <a:lstStyle/>
        <a:p>
          <a:endParaRPr lang="it-IT"/>
        </a:p>
      </dgm:t>
    </dgm:pt>
    <dgm:pt modelId="{48C995B2-4091-49F5-B9A7-83E1D27FD53C}" type="pres">
      <dgm:prSet presAssocID="{842A24B4-E29A-4ED2-B6CC-5C6BB87719B3}" presName="connectorText" presStyleLbl="sibTrans2D1" presStyleIdx="1" presStyleCnt="2"/>
      <dgm:spPr/>
      <dgm:t>
        <a:bodyPr/>
        <a:lstStyle/>
        <a:p>
          <a:endParaRPr lang="it-IT"/>
        </a:p>
      </dgm:t>
    </dgm:pt>
    <dgm:pt modelId="{4FCC8141-94A1-48DA-8EE3-83D475965B57}" type="pres">
      <dgm:prSet presAssocID="{4F3A4D97-B0D6-499F-B624-80DA55B4BA0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AE53457E-EB8B-47AE-971F-3B8E224C579F}" type="presOf" srcId="{842A24B4-E29A-4ED2-B6CC-5C6BB87719B3}" destId="{48C995B2-4091-49F5-B9A7-83E1D27FD53C}" srcOrd="1" destOrd="0" presId="urn:microsoft.com/office/officeart/2005/8/layout/process2"/>
    <dgm:cxn modelId="{FA512397-DE47-4B70-8821-FB564AB0F598}" type="presOf" srcId="{26992673-548F-4868-A1B4-4BFBA6A5DAD8}" destId="{DF288CA4-723B-47B8-A0BB-175BB9300B2D}" srcOrd="0" destOrd="0" presId="urn:microsoft.com/office/officeart/2005/8/layout/process2"/>
    <dgm:cxn modelId="{6810E26A-3E9D-4523-9AD1-6BAB5B41C3A2}" srcId="{89F9A26A-F0E3-419D-A461-BE021C7451FD}" destId="{4F3A4D97-B0D6-499F-B624-80DA55B4BA08}" srcOrd="2" destOrd="0" parTransId="{11C1A729-A7AB-4CD7-8ACF-F82E2ECEFC57}" sibTransId="{DEDEBA2B-0523-45E0-999E-B451771158DE}"/>
    <dgm:cxn modelId="{E0C2E513-6786-4536-A213-983B6342C2A6}" srcId="{89F9A26A-F0E3-419D-A461-BE021C7451FD}" destId="{6B43C371-4AAB-4DB2-84EC-8DCF62C8469A}" srcOrd="1" destOrd="0" parTransId="{5CC423E8-645E-489A-9378-846504A116CF}" sibTransId="{842A24B4-E29A-4ED2-B6CC-5C6BB87719B3}"/>
    <dgm:cxn modelId="{F6F19AAD-C7FD-4395-BCEF-9910CB4AAE9F}" type="presOf" srcId="{89F9A26A-F0E3-419D-A461-BE021C7451FD}" destId="{27D2D992-8DA4-4ECC-AADA-3DB9F4C02C45}" srcOrd="0" destOrd="0" presId="urn:microsoft.com/office/officeart/2005/8/layout/process2"/>
    <dgm:cxn modelId="{7A801C12-D58B-487F-90A2-2D8D73766722}" type="presOf" srcId="{6B43C371-4AAB-4DB2-84EC-8DCF62C8469A}" destId="{7D92FBE1-BAE9-4A7E-AC3D-725B0BE40334}" srcOrd="0" destOrd="0" presId="urn:microsoft.com/office/officeart/2005/8/layout/process2"/>
    <dgm:cxn modelId="{17F4E5AB-22C1-44B0-A407-073D191BD9AE}" srcId="{89F9A26A-F0E3-419D-A461-BE021C7451FD}" destId="{F665ABB5-F04D-4740-AA76-94418FE6BDBA}" srcOrd="0" destOrd="0" parTransId="{6B34020E-3A86-4073-825B-DA7E23F35B84}" sibTransId="{26992673-548F-4868-A1B4-4BFBA6A5DAD8}"/>
    <dgm:cxn modelId="{C12657FD-015A-468D-8321-7384F7D4BD5C}" type="presOf" srcId="{26992673-548F-4868-A1B4-4BFBA6A5DAD8}" destId="{387C494A-950D-4056-8453-044E5B0D074A}" srcOrd="1" destOrd="0" presId="urn:microsoft.com/office/officeart/2005/8/layout/process2"/>
    <dgm:cxn modelId="{20C3362D-FFC0-49A5-9847-4D394CA3A8AE}" type="presOf" srcId="{842A24B4-E29A-4ED2-B6CC-5C6BB87719B3}" destId="{3AC669BD-9358-4613-AEFE-0AA0C95214EE}" srcOrd="0" destOrd="0" presId="urn:microsoft.com/office/officeart/2005/8/layout/process2"/>
    <dgm:cxn modelId="{95B0A5AF-295F-404B-B0D4-3A3E9DA8E762}" type="presOf" srcId="{4F3A4D97-B0D6-499F-B624-80DA55B4BA08}" destId="{4FCC8141-94A1-48DA-8EE3-83D475965B57}" srcOrd="0" destOrd="0" presId="urn:microsoft.com/office/officeart/2005/8/layout/process2"/>
    <dgm:cxn modelId="{6DBFA7F1-E010-43E0-9415-537B580ED80E}" type="presOf" srcId="{F665ABB5-F04D-4740-AA76-94418FE6BDBA}" destId="{8E303B90-462D-41A5-B835-6898E361F208}" srcOrd="0" destOrd="0" presId="urn:microsoft.com/office/officeart/2005/8/layout/process2"/>
    <dgm:cxn modelId="{37DDFCF6-AA49-439C-833C-B5D46F473E18}" type="presParOf" srcId="{27D2D992-8DA4-4ECC-AADA-3DB9F4C02C45}" destId="{8E303B90-462D-41A5-B835-6898E361F208}" srcOrd="0" destOrd="0" presId="urn:microsoft.com/office/officeart/2005/8/layout/process2"/>
    <dgm:cxn modelId="{2AB401AA-9350-42DA-B69F-E0E70E05D5E9}" type="presParOf" srcId="{27D2D992-8DA4-4ECC-AADA-3DB9F4C02C45}" destId="{DF288CA4-723B-47B8-A0BB-175BB9300B2D}" srcOrd="1" destOrd="0" presId="urn:microsoft.com/office/officeart/2005/8/layout/process2"/>
    <dgm:cxn modelId="{5371E6AF-7999-4A1C-81F5-DEAF0F9335AA}" type="presParOf" srcId="{DF288CA4-723B-47B8-A0BB-175BB9300B2D}" destId="{387C494A-950D-4056-8453-044E5B0D074A}" srcOrd="0" destOrd="0" presId="urn:microsoft.com/office/officeart/2005/8/layout/process2"/>
    <dgm:cxn modelId="{1DFA3506-FFF0-4D2C-B0F6-CF4B46C8254A}" type="presParOf" srcId="{27D2D992-8DA4-4ECC-AADA-3DB9F4C02C45}" destId="{7D92FBE1-BAE9-4A7E-AC3D-725B0BE40334}" srcOrd="2" destOrd="0" presId="urn:microsoft.com/office/officeart/2005/8/layout/process2"/>
    <dgm:cxn modelId="{E99F6544-6F3E-4B65-AA5E-9F3E27B93784}" type="presParOf" srcId="{27D2D992-8DA4-4ECC-AADA-3DB9F4C02C45}" destId="{3AC669BD-9358-4613-AEFE-0AA0C95214EE}" srcOrd="3" destOrd="0" presId="urn:microsoft.com/office/officeart/2005/8/layout/process2"/>
    <dgm:cxn modelId="{622EC573-D51B-4501-83EE-FEF49F9945F9}" type="presParOf" srcId="{3AC669BD-9358-4613-AEFE-0AA0C95214EE}" destId="{48C995B2-4091-49F5-B9A7-83E1D27FD53C}" srcOrd="0" destOrd="0" presId="urn:microsoft.com/office/officeart/2005/8/layout/process2"/>
    <dgm:cxn modelId="{8941C7B2-F21E-4A15-A28F-B2FF6D0492E5}" type="presParOf" srcId="{27D2D992-8DA4-4ECC-AADA-3DB9F4C02C45}" destId="{4FCC8141-94A1-48DA-8EE3-83D475965B57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F9A26A-F0E3-419D-A461-BE021C7451FD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F665ABB5-F04D-4740-AA76-94418FE6BDBA}">
      <dgm:prSet phldrT="[Testo]"/>
      <dgm:spPr>
        <a:solidFill>
          <a:srgbClr val="00B050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b="1" dirty="0" smtClean="0">
              <a:solidFill>
                <a:srgbClr val="FF0000"/>
              </a:solidFill>
            </a:rPr>
            <a:t>Nuova economia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dirty="0" smtClean="0"/>
            <a:t>basata sugli </a:t>
          </a:r>
          <a:r>
            <a:rPr lang="it-IT" b="1" dirty="0" smtClean="0"/>
            <a:t>scambi</a:t>
          </a:r>
          <a:r>
            <a:rPr lang="it-IT" dirty="0" smtClean="0"/>
            <a:t>, sul </a:t>
          </a:r>
          <a:r>
            <a:rPr lang="it-IT" b="1" dirty="0" smtClean="0"/>
            <a:t>risparmio</a:t>
          </a:r>
          <a:r>
            <a:rPr lang="it-IT" dirty="0" smtClean="0"/>
            <a:t>, sul </a:t>
          </a:r>
          <a:r>
            <a:rPr lang="it-IT" b="1" dirty="0" smtClean="0"/>
            <a:t>denaro</a:t>
          </a:r>
          <a:r>
            <a:rPr lang="it-IT" dirty="0" smtClean="0"/>
            <a:t>, sul </a:t>
          </a:r>
          <a:r>
            <a:rPr lang="it-IT" b="1" dirty="0" smtClean="0"/>
            <a:t>lavoro (interessi diversi dal mondo feudale)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dirty="0"/>
        </a:p>
      </dgm:t>
    </dgm:pt>
    <dgm:pt modelId="{6B34020E-3A86-4073-825B-DA7E23F35B84}" type="parTrans" cxnId="{17F4E5AB-22C1-44B0-A407-073D191BD9AE}">
      <dgm:prSet/>
      <dgm:spPr/>
      <dgm:t>
        <a:bodyPr/>
        <a:lstStyle/>
        <a:p>
          <a:endParaRPr lang="it-IT"/>
        </a:p>
      </dgm:t>
    </dgm:pt>
    <dgm:pt modelId="{26992673-548F-4868-A1B4-4BFBA6A5DAD8}" type="sibTrans" cxnId="{17F4E5AB-22C1-44B0-A407-073D191BD9AE}">
      <dgm:prSet/>
      <dgm:spPr/>
      <dgm:t>
        <a:bodyPr/>
        <a:lstStyle/>
        <a:p>
          <a:endParaRPr lang="it-IT"/>
        </a:p>
      </dgm:t>
    </dgm:pt>
    <dgm:pt modelId="{4F3A4D97-B0D6-499F-B624-80DA55B4BA08}">
      <dgm:prSet phldrT="[Testo]"/>
      <dgm:spPr/>
      <dgm:t>
        <a:bodyPr/>
        <a:lstStyle/>
        <a:p>
          <a:r>
            <a:rPr lang="it-IT" b="1" dirty="0" smtClean="0">
              <a:solidFill>
                <a:srgbClr val="FF0000"/>
              </a:solidFill>
            </a:rPr>
            <a:t>Nuovo governo</a:t>
          </a:r>
          <a:endParaRPr lang="it-IT" b="1" dirty="0">
            <a:solidFill>
              <a:srgbClr val="FF0000"/>
            </a:solidFill>
          </a:endParaRPr>
        </a:p>
      </dgm:t>
    </dgm:pt>
    <dgm:pt modelId="{11C1A729-A7AB-4CD7-8ACF-F82E2ECEFC57}" type="parTrans" cxnId="{6810E26A-3E9D-4523-9AD1-6BAB5B41C3A2}">
      <dgm:prSet/>
      <dgm:spPr/>
      <dgm:t>
        <a:bodyPr/>
        <a:lstStyle/>
        <a:p>
          <a:endParaRPr lang="it-IT"/>
        </a:p>
      </dgm:t>
    </dgm:pt>
    <dgm:pt modelId="{DEDEBA2B-0523-45E0-999E-B451771158DE}" type="sibTrans" cxnId="{6810E26A-3E9D-4523-9AD1-6BAB5B41C3A2}">
      <dgm:prSet/>
      <dgm:spPr/>
      <dgm:t>
        <a:bodyPr/>
        <a:lstStyle/>
        <a:p>
          <a:endParaRPr lang="it-IT"/>
        </a:p>
      </dgm:t>
    </dgm:pt>
    <dgm:pt modelId="{27D2D992-8DA4-4ECC-AADA-3DB9F4C02C45}" type="pres">
      <dgm:prSet presAssocID="{89F9A26A-F0E3-419D-A461-BE021C7451FD}" presName="linearFlow" presStyleCnt="0">
        <dgm:presLayoutVars>
          <dgm:resizeHandles val="exact"/>
        </dgm:presLayoutVars>
      </dgm:prSet>
      <dgm:spPr/>
    </dgm:pt>
    <dgm:pt modelId="{8E303B90-462D-41A5-B835-6898E361F208}" type="pres">
      <dgm:prSet presAssocID="{F665ABB5-F04D-4740-AA76-94418FE6BDBA}" presName="node" presStyleLbl="node1" presStyleIdx="0" presStyleCnt="2" custLinFactNeighborX="-1010" custLinFactNeighborY="505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F288CA4-723B-47B8-A0BB-175BB9300B2D}" type="pres">
      <dgm:prSet presAssocID="{26992673-548F-4868-A1B4-4BFBA6A5DAD8}" presName="sibTrans" presStyleLbl="sibTrans2D1" presStyleIdx="0" presStyleCnt="1"/>
      <dgm:spPr/>
      <dgm:t>
        <a:bodyPr/>
        <a:lstStyle/>
        <a:p>
          <a:endParaRPr lang="it-IT"/>
        </a:p>
      </dgm:t>
    </dgm:pt>
    <dgm:pt modelId="{387C494A-950D-4056-8453-044E5B0D074A}" type="pres">
      <dgm:prSet presAssocID="{26992673-548F-4868-A1B4-4BFBA6A5DAD8}" presName="connectorText" presStyleLbl="sibTrans2D1" presStyleIdx="0" presStyleCnt="1"/>
      <dgm:spPr/>
      <dgm:t>
        <a:bodyPr/>
        <a:lstStyle/>
        <a:p>
          <a:endParaRPr lang="it-IT"/>
        </a:p>
      </dgm:t>
    </dgm:pt>
    <dgm:pt modelId="{4FCC8141-94A1-48DA-8EE3-83D475965B57}" type="pres">
      <dgm:prSet presAssocID="{4F3A4D97-B0D6-499F-B624-80DA55B4BA08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6810E26A-3E9D-4523-9AD1-6BAB5B41C3A2}" srcId="{89F9A26A-F0E3-419D-A461-BE021C7451FD}" destId="{4F3A4D97-B0D6-499F-B624-80DA55B4BA08}" srcOrd="1" destOrd="0" parTransId="{11C1A729-A7AB-4CD7-8ACF-F82E2ECEFC57}" sibTransId="{DEDEBA2B-0523-45E0-999E-B451771158DE}"/>
    <dgm:cxn modelId="{91FA06C6-6934-41B4-89A7-A727B3184C2F}" type="presOf" srcId="{26992673-548F-4868-A1B4-4BFBA6A5DAD8}" destId="{DF288CA4-723B-47B8-A0BB-175BB9300B2D}" srcOrd="0" destOrd="0" presId="urn:microsoft.com/office/officeart/2005/8/layout/process2"/>
    <dgm:cxn modelId="{71E54A6C-E17E-4C8B-8FD7-B7DFA18904B8}" type="presOf" srcId="{89F9A26A-F0E3-419D-A461-BE021C7451FD}" destId="{27D2D992-8DA4-4ECC-AADA-3DB9F4C02C45}" srcOrd="0" destOrd="0" presId="urn:microsoft.com/office/officeart/2005/8/layout/process2"/>
    <dgm:cxn modelId="{03B06518-2992-4B68-BBF1-DC251CD21CAC}" type="presOf" srcId="{F665ABB5-F04D-4740-AA76-94418FE6BDBA}" destId="{8E303B90-462D-41A5-B835-6898E361F208}" srcOrd="0" destOrd="0" presId="urn:microsoft.com/office/officeart/2005/8/layout/process2"/>
    <dgm:cxn modelId="{37BC19BE-91C5-495A-B158-225FB974A0EC}" type="presOf" srcId="{4F3A4D97-B0D6-499F-B624-80DA55B4BA08}" destId="{4FCC8141-94A1-48DA-8EE3-83D475965B57}" srcOrd="0" destOrd="0" presId="urn:microsoft.com/office/officeart/2005/8/layout/process2"/>
    <dgm:cxn modelId="{17F4E5AB-22C1-44B0-A407-073D191BD9AE}" srcId="{89F9A26A-F0E3-419D-A461-BE021C7451FD}" destId="{F665ABB5-F04D-4740-AA76-94418FE6BDBA}" srcOrd="0" destOrd="0" parTransId="{6B34020E-3A86-4073-825B-DA7E23F35B84}" sibTransId="{26992673-548F-4868-A1B4-4BFBA6A5DAD8}"/>
    <dgm:cxn modelId="{C19D4A1A-F15B-476B-9255-A5EC7C0A352E}" type="presOf" srcId="{26992673-548F-4868-A1B4-4BFBA6A5DAD8}" destId="{387C494A-950D-4056-8453-044E5B0D074A}" srcOrd="1" destOrd="0" presId="urn:microsoft.com/office/officeart/2005/8/layout/process2"/>
    <dgm:cxn modelId="{7A96ECA8-2E8A-4DED-984A-AA939775124B}" type="presParOf" srcId="{27D2D992-8DA4-4ECC-AADA-3DB9F4C02C45}" destId="{8E303B90-462D-41A5-B835-6898E361F208}" srcOrd="0" destOrd="0" presId="urn:microsoft.com/office/officeart/2005/8/layout/process2"/>
    <dgm:cxn modelId="{B7A1E0E1-908C-4CFF-8085-120BF719D3EB}" type="presParOf" srcId="{27D2D992-8DA4-4ECC-AADA-3DB9F4C02C45}" destId="{DF288CA4-723B-47B8-A0BB-175BB9300B2D}" srcOrd="1" destOrd="0" presId="urn:microsoft.com/office/officeart/2005/8/layout/process2"/>
    <dgm:cxn modelId="{6541D334-D565-4806-83B2-6F04332576E5}" type="presParOf" srcId="{DF288CA4-723B-47B8-A0BB-175BB9300B2D}" destId="{387C494A-950D-4056-8453-044E5B0D074A}" srcOrd="0" destOrd="0" presId="urn:microsoft.com/office/officeart/2005/8/layout/process2"/>
    <dgm:cxn modelId="{FC644224-7FF0-481A-BEE1-998C77998A72}" type="presParOf" srcId="{27D2D992-8DA4-4ECC-AADA-3DB9F4C02C45}" destId="{4FCC8141-94A1-48DA-8EE3-83D475965B57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4458151-345F-4713-B15B-8AC9787481E6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89ED097F-F285-4FE1-8841-78C924D53608}">
      <dgm:prSet phldrT="[Testo]"/>
      <dgm:spPr>
        <a:solidFill>
          <a:srgbClr val="FF0000"/>
        </a:solidFill>
      </dgm:spPr>
      <dgm:t>
        <a:bodyPr/>
        <a:lstStyle/>
        <a:p>
          <a:r>
            <a:rPr lang="it-IT" b="1" dirty="0" smtClean="0"/>
            <a:t>nobili</a:t>
          </a:r>
          <a:endParaRPr lang="it-IT" b="1" dirty="0"/>
        </a:p>
      </dgm:t>
    </dgm:pt>
    <dgm:pt modelId="{6527BEDE-40B1-4073-A78B-FCA4DB699376}" type="parTrans" cxnId="{B239E6D4-DBB4-44A3-86DC-901B1E9AE041}">
      <dgm:prSet/>
      <dgm:spPr/>
      <dgm:t>
        <a:bodyPr/>
        <a:lstStyle/>
        <a:p>
          <a:endParaRPr lang="it-IT"/>
        </a:p>
      </dgm:t>
    </dgm:pt>
    <dgm:pt modelId="{20150DD2-CD2E-42A8-879D-5F261B5FE6BE}" type="sibTrans" cxnId="{B239E6D4-DBB4-44A3-86DC-901B1E9AE041}">
      <dgm:prSet/>
      <dgm:spPr/>
      <dgm:t>
        <a:bodyPr/>
        <a:lstStyle/>
        <a:p>
          <a:endParaRPr lang="it-IT"/>
        </a:p>
      </dgm:t>
    </dgm:pt>
    <dgm:pt modelId="{F217ACB5-4A32-4F62-B754-3421107947DB}">
      <dgm:prSet phldrT="[Testo]"/>
      <dgm:spPr>
        <a:solidFill>
          <a:srgbClr val="FF0000"/>
        </a:solidFill>
      </dgm:spPr>
      <dgm:t>
        <a:bodyPr/>
        <a:lstStyle/>
        <a:p>
          <a:r>
            <a:rPr lang="it-IT" b="1" dirty="0" smtClean="0"/>
            <a:t>popolo grasso (ricca borghesia)</a:t>
          </a:r>
          <a:endParaRPr lang="it-IT" b="1" dirty="0"/>
        </a:p>
      </dgm:t>
    </dgm:pt>
    <dgm:pt modelId="{40F047B5-5DFF-48C9-B163-07FD73B48FDD}" type="parTrans" cxnId="{57002443-6F39-40AB-8D76-384E3B93CBA4}">
      <dgm:prSet/>
      <dgm:spPr/>
      <dgm:t>
        <a:bodyPr/>
        <a:lstStyle/>
        <a:p>
          <a:endParaRPr lang="it-IT"/>
        </a:p>
      </dgm:t>
    </dgm:pt>
    <dgm:pt modelId="{136B54D3-BD78-41FE-AA6D-5C4B0DE41008}" type="sibTrans" cxnId="{57002443-6F39-40AB-8D76-384E3B93CBA4}">
      <dgm:prSet/>
      <dgm:spPr/>
      <dgm:t>
        <a:bodyPr/>
        <a:lstStyle/>
        <a:p>
          <a:endParaRPr lang="it-IT"/>
        </a:p>
      </dgm:t>
    </dgm:pt>
    <dgm:pt modelId="{39AB065A-01C0-4665-BAAC-861424C7AE94}">
      <dgm:prSet phldrT="[Testo]"/>
      <dgm:spPr>
        <a:solidFill>
          <a:srgbClr val="FF0000"/>
        </a:solidFill>
      </dgm:spPr>
      <dgm:t>
        <a:bodyPr/>
        <a:lstStyle/>
        <a:p>
          <a:r>
            <a:rPr lang="it-IT" b="1" dirty="0" smtClean="0"/>
            <a:t>popolo minuto</a:t>
          </a:r>
        </a:p>
        <a:p>
          <a:r>
            <a:rPr lang="it-IT" b="1" dirty="0" smtClean="0"/>
            <a:t>(piccola borghesia)</a:t>
          </a:r>
          <a:endParaRPr lang="it-IT" b="1" dirty="0"/>
        </a:p>
      </dgm:t>
    </dgm:pt>
    <dgm:pt modelId="{C458654D-6DAA-4F95-8821-297CC3D5B59A}" type="parTrans" cxnId="{4259091D-DFA6-44C6-BAF1-B3B18D449CA0}">
      <dgm:prSet/>
      <dgm:spPr/>
      <dgm:t>
        <a:bodyPr/>
        <a:lstStyle/>
        <a:p>
          <a:endParaRPr lang="it-IT"/>
        </a:p>
      </dgm:t>
    </dgm:pt>
    <dgm:pt modelId="{887D68A1-598D-44B8-9597-79B7DE0B462D}" type="sibTrans" cxnId="{4259091D-DFA6-44C6-BAF1-B3B18D449CA0}">
      <dgm:prSet/>
      <dgm:spPr/>
      <dgm:t>
        <a:bodyPr/>
        <a:lstStyle/>
        <a:p>
          <a:endParaRPr lang="it-IT"/>
        </a:p>
      </dgm:t>
    </dgm:pt>
    <dgm:pt modelId="{37B31CE4-1448-47F7-85A7-0B1E53EE59CA}">
      <dgm:prSet/>
      <dgm:spPr>
        <a:solidFill>
          <a:srgbClr val="FF0000"/>
        </a:solidFill>
      </dgm:spPr>
      <dgm:t>
        <a:bodyPr/>
        <a:lstStyle/>
        <a:p>
          <a:r>
            <a:rPr lang="it-IT" b="1" dirty="0" smtClean="0"/>
            <a:t>plebe</a:t>
          </a:r>
          <a:endParaRPr lang="it-IT" b="1" dirty="0"/>
        </a:p>
      </dgm:t>
    </dgm:pt>
    <dgm:pt modelId="{23311651-AEC8-4524-850D-EB094E6DBDEF}" type="parTrans" cxnId="{0B3310C3-AB5B-4B29-B021-FE3FBF790325}">
      <dgm:prSet/>
      <dgm:spPr/>
      <dgm:t>
        <a:bodyPr/>
        <a:lstStyle/>
        <a:p>
          <a:endParaRPr lang="it-IT"/>
        </a:p>
      </dgm:t>
    </dgm:pt>
    <dgm:pt modelId="{3C93A528-3E78-47F2-AA2E-8CA348F3DBA9}" type="sibTrans" cxnId="{0B3310C3-AB5B-4B29-B021-FE3FBF790325}">
      <dgm:prSet/>
      <dgm:spPr/>
      <dgm:t>
        <a:bodyPr/>
        <a:lstStyle/>
        <a:p>
          <a:endParaRPr lang="it-IT"/>
        </a:p>
      </dgm:t>
    </dgm:pt>
    <dgm:pt modelId="{D16BB0A0-383D-4AA3-8A10-D8825CBE2CAF}" type="pres">
      <dgm:prSet presAssocID="{94458151-345F-4713-B15B-8AC9787481E6}" presName="Name0" presStyleCnt="0">
        <dgm:presLayoutVars>
          <dgm:dir/>
          <dgm:animLvl val="lvl"/>
          <dgm:resizeHandles val="exact"/>
        </dgm:presLayoutVars>
      </dgm:prSet>
      <dgm:spPr/>
    </dgm:pt>
    <dgm:pt modelId="{026B8F7D-DA78-4944-9311-E3A50770A021}" type="pres">
      <dgm:prSet presAssocID="{89ED097F-F285-4FE1-8841-78C924D53608}" presName="Name8" presStyleCnt="0"/>
      <dgm:spPr/>
    </dgm:pt>
    <dgm:pt modelId="{9964BF5C-67B0-45CE-A63D-2F4343127731}" type="pres">
      <dgm:prSet presAssocID="{89ED097F-F285-4FE1-8841-78C924D53608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16FD983-03DC-4195-89EA-A9E2965E81E2}" type="pres">
      <dgm:prSet presAssocID="{89ED097F-F285-4FE1-8841-78C924D5360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1C3C1B8-269E-42F4-B6AB-F5C9C9157FCE}" type="pres">
      <dgm:prSet presAssocID="{F217ACB5-4A32-4F62-B754-3421107947DB}" presName="Name8" presStyleCnt="0"/>
      <dgm:spPr/>
    </dgm:pt>
    <dgm:pt modelId="{9B37408D-F03B-4109-B786-5878AFDA4E59}" type="pres">
      <dgm:prSet presAssocID="{F217ACB5-4A32-4F62-B754-3421107947DB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2CD1595-88ED-40B5-8AA8-3E60ECD634BC}" type="pres">
      <dgm:prSet presAssocID="{F217ACB5-4A32-4F62-B754-3421107947D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8C80645-95B1-4F32-BA3E-ED43FA1EFDC6}" type="pres">
      <dgm:prSet presAssocID="{39AB065A-01C0-4665-BAAC-861424C7AE94}" presName="Name8" presStyleCnt="0"/>
      <dgm:spPr/>
    </dgm:pt>
    <dgm:pt modelId="{E038AF94-A733-43D9-9A00-144AE00052D9}" type="pres">
      <dgm:prSet presAssocID="{39AB065A-01C0-4665-BAAC-861424C7AE94}" presName="level" presStyleLbl="node1" presStyleIdx="2" presStyleCnt="4" custLinFactNeighborX="-1333" custLinFactNeighborY="-189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95975F2-C05E-47A9-9188-380D4C0A8C45}" type="pres">
      <dgm:prSet presAssocID="{39AB065A-01C0-4665-BAAC-861424C7AE9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88F021C-D9FE-431E-8DFB-C3FE7904E793}" type="pres">
      <dgm:prSet presAssocID="{37B31CE4-1448-47F7-85A7-0B1E53EE59CA}" presName="Name8" presStyleCnt="0"/>
      <dgm:spPr/>
    </dgm:pt>
    <dgm:pt modelId="{295F183D-7506-4826-8F5B-FD1D7E26D194}" type="pres">
      <dgm:prSet presAssocID="{37B31CE4-1448-47F7-85A7-0B1E53EE59CA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552A855-7FF6-4083-85E9-FB48B457E662}" type="pres">
      <dgm:prSet presAssocID="{37B31CE4-1448-47F7-85A7-0B1E53EE59C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B0B18711-B59B-4E87-AAE9-4953163B8576}" type="presOf" srcId="{F217ACB5-4A32-4F62-B754-3421107947DB}" destId="{9B37408D-F03B-4109-B786-5878AFDA4E59}" srcOrd="0" destOrd="0" presId="urn:microsoft.com/office/officeart/2005/8/layout/pyramid1"/>
    <dgm:cxn modelId="{EE412738-91DA-4AC0-8128-FEAB7A181810}" type="presOf" srcId="{39AB065A-01C0-4665-BAAC-861424C7AE94}" destId="{E038AF94-A733-43D9-9A00-144AE00052D9}" srcOrd="0" destOrd="0" presId="urn:microsoft.com/office/officeart/2005/8/layout/pyramid1"/>
    <dgm:cxn modelId="{0B3310C3-AB5B-4B29-B021-FE3FBF790325}" srcId="{94458151-345F-4713-B15B-8AC9787481E6}" destId="{37B31CE4-1448-47F7-85A7-0B1E53EE59CA}" srcOrd="3" destOrd="0" parTransId="{23311651-AEC8-4524-850D-EB094E6DBDEF}" sibTransId="{3C93A528-3E78-47F2-AA2E-8CA348F3DBA9}"/>
    <dgm:cxn modelId="{68C6F349-F82E-4537-BB6D-93F934D6AF14}" type="presOf" srcId="{89ED097F-F285-4FE1-8841-78C924D53608}" destId="{9964BF5C-67B0-45CE-A63D-2F4343127731}" srcOrd="0" destOrd="0" presId="urn:microsoft.com/office/officeart/2005/8/layout/pyramid1"/>
    <dgm:cxn modelId="{B239E6D4-DBB4-44A3-86DC-901B1E9AE041}" srcId="{94458151-345F-4713-B15B-8AC9787481E6}" destId="{89ED097F-F285-4FE1-8841-78C924D53608}" srcOrd="0" destOrd="0" parTransId="{6527BEDE-40B1-4073-A78B-FCA4DB699376}" sibTransId="{20150DD2-CD2E-42A8-879D-5F261B5FE6BE}"/>
    <dgm:cxn modelId="{C53BD5AB-E003-4B41-A96E-8128F397000F}" type="presOf" srcId="{37B31CE4-1448-47F7-85A7-0B1E53EE59CA}" destId="{0552A855-7FF6-4083-85E9-FB48B457E662}" srcOrd="1" destOrd="0" presId="urn:microsoft.com/office/officeart/2005/8/layout/pyramid1"/>
    <dgm:cxn modelId="{263A9B04-DA87-4122-8C30-B6F01AD04041}" type="presOf" srcId="{94458151-345F-4713-B15B-8AC9787481E6}" destId="{D16BB0A0-383D-4AA3-8A10-D8825CBE2CAF}" srcOrd="0" destOrd="0" presId="urn:microsoft.com/office/officeart/2005/8/layout/pyramid1"/>
    <dgm:cxn modelId="{4259091D-DFA6-44C6-BAF1-B3B18D449CA0}" srcId="{94458151-345F-4713-B15B-8AC9787481E6}" destId="{39AB065A-01C0-4665-BAAC-861424C7AE94}" srcOrd="2" destOrd="0" parTransId="{C458654D-6DAA-4F95-8821-297CC3D5B59A}" sibTransId="{887D68A1-598D-44B8-9597-79B7DE0B462D}"/>
    <dgm:cxn modelId="{57002443-6F39-40AB-8D76-384E3B93CBA4}" srcId="{94458151-345F-4713-B15B-8AC9787481E6}" destId="{F217ACB5-4A32-4F62-B754-3421107947DB}" srcOrd="1" destOrd="0" parTransId="{40F047B5-5DFF-48C9-B163-07FD73B48FDD}" sibTransId="{136B54D3-BD78-41FE-AA6D-5C4B0DE41008}"/>
    <dgm:cxn modelId="{2B41A0D0-B08B-44D5-B5AA-49A88E25ED42}" type="presOf" srcId="{39AB065A-01C0-4665-BAAC-861424C7AE94}" destId="{F95975F2-C05E-47A9-9188-380D4C0A8C45}" srcOrd="1" destOrd="0" presId="urn:microsoft.com/office/officeart/2005/8/layout/pyramid1"/>
    <dgm:cxn modelId="{6DF4A4A1-6684-4A40-A235-67D158A96B49}" type="presOf" srcId="{F217ACB5-4A32-4F62-B754-3421107947DB}" destId="{92CD1595-88ED-40B5-8AA8-3E60ECD634BC}" srcOrd="1" destOrd="0" presId="urn:microsoft.com/office/officeart/2005/8/layout/pyramid1"/>
    <dgm:cxn modelId="{5278FAA2-9499-46F4-B260-CA348BAF624E}" type="presOf" srcId="{89ED097F-F285-4FE1-8841-78C924D53608}" destId="{916FD983-03DC-4195-89EA-A9E2965E81E2}" srcOrd="1" destOrd="0" presId="urn:microsoft.com/office/officeart/2005/8/layout/pyramid1"/>
    <dgm:cxn modelId="{2BD6D236-846A-46A0-8809-F3B0ED4EC9BE}" type="presOf" srcId="{37B31CE4-1448-47F7-85A7-0B1E53EE59CA}" destId="{295F183D-7506-4826-8F5B-FD1D7E26D194}" srcOrd="0" destOrd="0" presId="urn:microsoft.com/office/officeart/2005/8/layout/pyramid1"/>
    <dgm:cxn modelId="{E2FA4F0F-B55E-48F0-967F-BA9E48C75B5B}" type="presParOf" srcId="{D16BB0A0-383D-4AA3-8A10-D8825CBE2CAF}" destId="{026B8F7D-DA78-4944-9311-E3A50770A021}" srcOrd="0" destOrd="0" presId="urn:microsoft.com/office/officeart/2005/8/layout/pyramid1"/>
    <dgm:cxn modelId="{90E4D23C-C30F-4115-859B-B4963363342D}" type="presParOf" srcId="{026B8F7D-DA78-4944-9311-E3A50770A021}" destId="{9964BF5C-67B0-45CE-A63D-2F4343127731}" srcOrd="0" destOrd="0" presId="urn:microsoft.com/office/officeart/2005/8/layout/pyramid1"/>
    <dgm:cxn modelId="{3D3EF749-69E8-4450-88D0-3F731EEF770F}" type="presParOf" srcId="{026B8F7D-DA78-4944-9311-E3A50770A021}" destId="{916FD983-03DC-4195-89EA-A9E2965E81E2}" srcOrd="1" destOrd="0" presId="urn:microsoft.com/office/officeart/2005/8/layout/pyramid1"/>
    <dgm:cxn modelId="{386139BA-A184-4A12-B711-748FC70FE30D}" type="presParOf" srcId="{D16BB0A0-383D-4AA3-8A10-D8825CBE2CAF}" destId="{81C3C1B8-269E-42F4-B6AB-F5C9C9157FCE}" srcOrd="1" destOrd="0" presId="urn:microsoft.com/office/officeart/2005/8/layout/pyramid1"/>
    <dgm:cxn modelId="{9A64B68F-2F9D-43B9-A77D-E063A7D99F1D}" type="presParOf" srcId="{81C3C1B8-269E-42F4-B6AB-F5C9C9157FCE}" destId="{9B37408D-F03B-4109-B786-5878AFDA4E59}" srcOrd="0" destOrd="0" presId="urn:microsoft.com/office/officeart/2005/8/layout/pyramid1"/>
    <dgm:cxn modelId="{306F0A1E-3056-448A-8E90-341698E39428}" type="presParOf" srcId="{81C3C1B8-269E-42F4-B6AB-F5C9C9157FCE}" destId="{92CD1595-88ED-40B5-8AA8-3E60ECD634BC}" srcOrd="1" destOrd="0" presId="urn:microsoft.com/office/officeart/2005/8/layout/pyramid1"/>
    <dgm:cxn modelId="{E50A61A3-5AC7-4DF6-BBD4-0DC442273912}" type="presParOf" srcId="{D16BB0A0-383D-4AA3-8A10-D8825CBE2CAF}" destId="{08C80645-95B1-4F32-BA3E-ED43FA1EFDC6}" srcOrd="2" destOrd="0" presId="urn:microsoft.com/office/officeart/2005/8/layout/pyramid1"/>
    <dgm:cxn modelId="{023C3E6E-119F-46E9-84B7-0A0033EE04D2}" type="presParOf" srcId="{08C80645-95B1-4F32-BA3E-ED43FA1EFDC6}" destId="{E038AF94-A733-43D9-9A00-144AE00052D9}" srcOrd="0" destOrd="0" presId="urn:microsoft.com/office/officeart/2005/8/layout/pyramid1"/>
    <dgm:cxn modelId="{7F352B9B-1E0E-4242-BBB7-564262FE3B0D}" type="presParOf" srcId="{08C80645-95B1-4F32-BA3E-ED43FA1EFDC6}" destId="{F95975F2-C05E-47A9-9188-380D4C0A8C45}" srcOrd="1" destOrd="0" presId="urn:microsoft.com/office/officeart/2005/8/layout/pyramid1"/>
    <dgm:cxn modelId="{3AF91983-111B-485D-9980-6734A61A614C}" type="presParOf" srcId="{D16BB0A0-383D-4AA3-8A10-D8825CBE2CAF}" destId="{488F021C-D9FE-431E-8DFB-C3FE7904E793}" srcOrd="3" destOrd="0" presId="urn:microsoft.com/office/officeart/2005/8/layout/pyramid1"/>
    <dgm:cxn modelId="{C728CB4B-E2BB-4B42-A698-8E2354F92AAC}" type="presParOf" srcId="{488F021C-D9FE-431E-8DFB-C3FE7904E793}" destId="{295F183D-7506-4826-8F5B-FD1D7E26D194}" srcOrd="0" destOrd="0" presId="urn:microsoft.com/office/officeart/2005/8/layout/pyramid1"/>
    <dgm:cxn modelId="{7E3172EF-2F92-4297-875C-FF5C7F8DE384}" type="presParOf" srcId="{488F021C-D9FE-431E-8DFB-C3FE7904E793}" destId="{0552A855-7FF6-4083-85E9-FB48B457E66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8005748-667C-4037-8689-26792ECC5108}" type="doc">
      <dgm:prSet loTypeId="urn:microsoft.com/office/officeart/2005/8/layout/hierarchy2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03764999-EBD6-4D37-87D2-52F482BBB244}">
      <dgm:prSet phldrT="[Testo]" custT="1"/>
      <dgm:spPr>
        <a:solidFill>
          <a:srgbClr val="FF0000"/>
        </a:solidFill>
      </dgm:spPr>
      <dgm:t>
        <a:bodyPr/>
        <a:lstStyle/>
        <a:p>
          <a:r>
            <a:rPr lang="it-IT" sz="1800" b="1" dirty="0" smtClean="0"/>
            <a:t>COMUNE</a:t>
          </a:r>
        </a:p>
        <a:p>
          <a:r>
            <a:rPr lang="it-IT" sz="1800" dirty="0" smtClean="0"/>
            <a:t>(cioè il governo dei cittadini)</a:t>
          </a:r>
          <a:endParaRPr lang="it-IT" sz="1800" dirty="0"/>
        </a:p>
      </dgm:t>
    </dgm:pt>
    <dgm:pt modelId="{D39612C3-14C8-420F-8B2C-0FFA0F17F784}" type="parTrans" cxnId="{AAC9F24E-1CC5-4629-8228-10D0A49B46DB}">
      <dgm:prSet/>
      <dgm:spPr/>
      <dgm:t>
        <a:bodyPr/>
        <a:lstStyle/>
        <a:p>
          <a:endParaRPr lang="it-IT"/>
        </a:p>
      </dgm:t>
    </dgm:pt>
    <dgm:pt modelId="{D9401FDC-D787-4A20-8B5F-E13D4E2C765F}" type="sibTrans" cxnId="{AAC9F24E-1CC5-4629-8228-10D0A49B46DB}">
      <dgm:prSet/>
      <dgm:spPr/>
      <dgm:t>
        <a:bodyPr/>
        <a:lstStyle/>
        <a:p>
          <a:endParaRPr lang="it-IT"/>
        </a:p>
      </dgm:t>
    </dgm:pt>
    <dgm:pt modelId="{E3AD9A18-54FD-4FBE-A339-7CEC1A6529CA}" type="asst">
      <dgm:prSet phldrT="[Testo]" custT="1"/>
      <dgm:spPr>
        <a:solidFill>
          <a:srgbClr val="FF0000"/>
        </a:solidFill>
      </dgm:spPr>
      <dgm:t>
        <a:bodyPr/>
        <a:lstStyle/>
        <a:p>
          <a:r>
            <a:rPr lang="it-IT" sz="1800" b="1" dirty="0" smtClean="0"/>
            <a:t>CONSOLI</a:t>
          </a:r>
        </a:p>
        <a:p>
          <a:r>
            <a:rPr lang="it-IT" sz="1800" b="1" dirty="0" smtClean="0"/>
            <a:t>(capi del governo cittadino) </a:t>
          </a:r>
          <a:endParaRPr lang="it-IT" sz="1800" b="1" dirty="0"/>
        </a:p>
      </dgm:t>
    </dgm:pt>
    <dgm:pt modelId="{5F84BAEF-6D0E-4E09-AB88-472620FEB9EF}" type="parTrans" cxnId="{30A6D956-2A9C-424E-A927-FC0682B46BD7}">
      <dgm:prSet/>
      <dgm:spPr/>
      <dgm:t>
        <a:bodyPr/>
        <a:lstStyle/>
        <a:p>
          <a:endParaRPr lang="it-IT"/>
        </a:p>
      </dgm:t>
    </dgm:pt>
    <dgm:pt modelId="{A29C0626-D08E-4D89-AA44-C9B67EC883AB}" type="sibTrans" cxnId="{30A6D956-2A9C-424E-A927-FC0682B46BD7}">
      <dgm:prSet/>
      <dgm:spPr/>
      <dgm:t>
        <a:bodyPr/>
        <a:lstStyle/>
        <a:p>
          <a:endParaRPr lang="it-IT"/>
        </a:p>
      </dgm:t>
    </dgm:pt>
    <dgm:pt modelId="{9DE111C8-34BF-4569-BCD2-584E95E76845}">
      <dgm:prSet phldrT="[Testo]" custT="1"/>
      <dgm:spPr>
        <a:solidFill>
          <a:srgbClr val="FF0000"/>
        </a:solidFill>
      </dgm:spPr>
      <dgm:t>
        <a:bodyPr/>
        <a:lstStyle/>
        <a:p>
          <a:r>
            <a:rPr lang="it-IT" sz="1800" b="1" dirty="0" smtClean="0"/>
            <a:t>CONSIGLI </a:t>
          </a:r>
          <a:endParaRPr lang="it-IT" sz="1800" b="1" dirty="0"/>
        </a:p>
      </dgm:t>
    </dgm:pt>
    <dgm:pt modelId="{B374CECB-BAC7-40AA-A070-CE333221DCBB}" type="parTrans" cxnId="{2AEAB44A-3A0C-4E14-BB40-7297D0FC78D2}">
      <dgm:prSet/>
      <dgm:spPr/>
      <dgm:t>
        <a:bodyPr/>
        <a:lstStyle/>
        <a:p>
          <a:endParaRPr lang="it-IT"/>
        </a:p>
      </dgm:t>
    </dgm:pt>
    <dgm:pt modelId="{C627CD27-50C9-4027-A1F1-45F42AA3E94D}" type="sibTrans" cxnId="{2AEAB44A-3A0C-4E14-BB40-7297D0FC78D2}">
      <dgm:prSet/>
      <dgm:spPr/>
      <dgm:t>
        <a:bodyPr/>
        <a:lstStyle/>
        <a:p>
          <a:endParaRPr lang="it-IT"/>
        </a:p>
      </dgm:t>
    </dgm:pt>
    <dgm:pt modelId="{B08932EC-67E4-4C68-AC7B-966BCE806876}">
      <dgm:prSet custT="1"/>
      <dgm:spPr>
        <a:solidFill>
          <a:srgbClr val="FF0000"/>
        </a:solidFill>
      </dgm:spPr>
      <dgm:t>
        <a:bodyPr/>
        <a:lstStyle/>
        <a:p>
          <a:r>
            <a:rPr lang="it-IT" sz="1800" b="1" dirty="0" smtClean="0"/>
            <a:t>POTERE ESECUTIVO</a:t>
          </a:r>
          <a:endParaRPr lang="it-IT" sz="1800" b="1" dirty="0"/>
        </a:p>
      </dgm:t>
    </dgm:pt>
    <dgm:pt modelId="{3ECE04D6-2ADA-4444-93D2-C40890623703}" type="parTrans" cxnId="{0EA6F92F-A04B-4F1C-9924-8F60B721B87C}">
      <dgm:prSet/>
      <dgm:spPr/>
      <dgm:t>
        <a:bodyPr/>
        <a:lstStyle/>
        <a:p>
          <a:endParaRPr lang="it-IT"/>
        </a:p>
      </dgm:t>
    </dgm:pt>
    <dgm:pt modelId="{6861CFBD-B212-450C-980F-0EFE757AE87D}" type="sibTrans" cxnId="{0EA6F92F-A04B-4F1C-9924-8F60B721B87C}">
      <dgm:prSet/>
      <dgm:spPr/>
      <dgm:t>
        <a:bodyPr/>
        <a:lstStyle/>
        <a:p>
          <a:endParaRPr lang="it-IT"/>
        </a:p>
      </dgm:t>
    </dgm:pt>
    <dgm:pt modelId="{15A00137-1BAD-4E5D-B718-255C66D71E34}">
      <dgm:prSet/>
      <dgm:spPr>
        <a:solidFill>
          <a:srgbClr val="FF0000"/>
        </a:solidFill>
      </dgm:spPr>
      <dgm:t>
        <a:bodyPr/>
        <a:lstStyle/>
        <a:p>
          <a:r>
            <a:rPr lang="it-IT" dirty="0" smtClean="0"/>
            <a:t>FANNO APPLICARE LA LEGGEFARE PACE/GUERRA, TRATTATI, COMANDANO LA MILIZIA CITTADINA</a:t>
          </a:r>
          <a:endParaRPr lang="it-IT" dirty="0"/>
        </a:p>
      </dgm:t>
    </dgm:pt>
    <dgm:pt modelId="{6B2FE36A-783F-4CA4-9E44-B0E7C0E47B8C}" type="parTrans" cxnId="{57C12523-099F-45B1-B52B-18079A71DC2C}">
      <dgm:prSet/>
      <dgm:spPr/>
      <dgm:t>
        <a:bodyPr/>
        <a:lstStyle/>
        <a:p>
          <a:endParaRPr lang="it-IT"/>
        </a:p>
      </dgm:t>
    </dgm:pt>
    <dgm:pt modelId="{C0354391-55C2-4303-8777-BC7A54597191}" type="sibTrans" cxnId="{57C12523-099F-45B1-B52B-18079A71DC2C}">
      <dgm:prSet/>
      <dgm:spPr/>
      <dgm:t>
        <a:bodyPr/>
        <a:lstStyle/>
        <a:p>
          <a:endParaRPr lang="it-IT"/>
        </a:p>
      </dgm:t>
    </dgm:pt>
    <dgm:pt modelId="{EB8210BC-6C4C-4967-907F-2969489AF37F}">
      <dgm:prSet custT="1"/>
      <dgm:spPr>
        <a:solidFill>
          <a:srgbClr val="FF0000"/>
        </a:solidFill>
      </dgm:spPr>
      <dgm:t>
        <a:bodyPr/>
        <a:lstStyle/>
        <a:p>
          <a:r>
            <a:rPr lang="it-IT" sz="1800" b="1" dirty="0" smtClean="0"/>
            <a:t>POTERE LEGISLATIVO</a:t>
          </a:r>
          <a:endParaRPr lang="it-IT" sz="1800" b="1" dirty="0"/>
        </a:p>
      </dgm:t>
    </dgm:pt>
    <dgm:pt modelId="{55746EF9-5691-49BE-A054-EE3FC24F1A9E}" type="parTrans" cxnId="{2158FB1E-1C5B-4990-9B76-0434F7573948}">
      <dgm:prSet/>
      <dgm:spPr/>
      <dgm:t>
        <a:bodyPr/>
        <a:lstStyle/>
        <a:p>
          <a:endParaRPr lang="it-IT"/>
        </a:p>
      </dgm:t>
    </dgm:pt>
    <dgm:pt modelId="{DF6DCEA7-8B23-4472-82A4-7D7CDDCDE23B}" type="sibTrans" cxnId="{2158FB1E-1C5B-4990-9B76-0434F7573948}">
      <dgm:prSet/>
      <dgm:spPr/>
      <dgm:t>
        <a:bodyPr/>
        <a:lstStyle/>
        <a:p>
          <a:endParaRPr lang="it-IT"/>
        </a:p>
      </dgm:t>
    </dgm:pt>
    <dgm:pt modelId="{3A72B2E1-3FD9-49C9-9EF5-A8B2A055A13F}">
      <dgm:prSet custT="1"/>
      <dgm:spPr>
        <a:solidFill>
          <a:srgbClr val="FF0000"/>
        </a:solidFill>
      </dgm:spPr>
      <dgm:t>
        <a:bodyPr/>
        <a:lstStyle/>
        <a:p>
          <a:r>
            <a:rPr lang="it-IT" sz="1800" b="1" dirty="0" smtClean="0"/>
            <a:t>LEGGI INSERITE NEGLI STATUTI</a:t>
          </a:r>
          <a:endParaRPr lang="it-IT" sz="1800" b="1" dirty="0"/>
        </a:p>
      </dgm:t>
    </dgm:pt>
    <dgm:pt modelId="{070EA466-B9A0-4EE9-A6E2-230240F72EC2}" type="parTrans" cxnId="{44DB44D4-C1D6-40A8-93E1-E44839707E4F}">
      <dgm:prSet/>
      <dgm:spPr/>
      <dgm:t>
        <a:bodyPr/>
        <a:lstStyle/>
        <a:p>
          <a:endParaRPr lang="it-IT"/>
        </a:p>
      </dgm:t>
    </dgm:pt>
    <dgm:pt modelId="{F0B33F4C-8430-47BB-BF07-606ACAEA33C5}" type="sibTrans" cxnId="{44DB44D4-C1D6-40A8-93E1-E44839707E4F}">
      <dgm:prSet/>
      <dgm:spPr/>
      <dgm:t>
        <a:bodyPr/>
        <a:lstStyle/>
        <a:p>
          <a:endParaRPr lang="it-IT"/>
        </a:p>
      </dgm:t>
    </dgm:pt>
    <dgm:pt modelId="{3D83EEDC-C762-44A2-A064-528B258B118B}">
      <dgm:prSet custT="1"/>
      <dgm:spPr>
        <a:solidFill>
          <a:srgbClr val="FF0000"/>
        </a:solidFill>
      </dgm:spPr>
      <dgm:t>
        <a:bodyPr/>
        <a:lstStyle/>
        <a:p>
          <a:r>
            <a:rPr lang="it-IT" sz="1600" b="1" dirty="0" smtClean="0"/>
            <a:t>LEGGI FORMATE ANCHE ATTRAVERSO L’ARENGO </a:t>
          </a:r>
          <a:endParaRPr lang="it-IT" sz="1600" b="1" dirty="0"/>
        </a:p>
      </dgm:t>
    </dgm:pt>
    <dgm:pt modelId="{2C2291EA-30F5-4045-9F9E-0494DC60CE3F}" type="parTrans" cxnId="{C579A132-480B-4769-86D1-43EBF39130E9}">
      <dgm:prSet/>
      <dgm:spPr/>
      <dgm:t>
        <a:bodyPr/>
        <a:lstStyle/>
        <a:p>
          <a:endParaRPr lang="it-IT"/>
        </a:p>
      </dgm:t>
    </dgm:pt>
    <dgm:pt modelId="{09006988-35B5-4739-B312-A3C3FD88E7DF}" type="sibTrans" cxnId="{C579A132-480B-4769-86D1-43EBF39130E9}">
      <dgm:prSet/>
      <dgm:spPr/>
      <dgm:t>
        <a:bodyPr/>
        <a:lstStyle/>
        <a:p>
          <a:endParaRPr lang="it-IT"/>
        </a:p>
      </dgm:t>
    </dgm:pt>
    <dgm:pt modelId="{92E19809-E614-40C1-8ED4-8CF2515463F4}" type="pres">
      <dgm:prSet presAssocID="{78005748-667C-4037-8689-26792ECC510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9AC5E622-2A81-41CC-9530-C4785B18A070}" type="pres">
      <dgm:prSet presAssocID="{03764999-EBD6-4D37-87D2-52F482BBB244}" presName="root1" presStyleCnt="0"/>
      <dgm:spPr/>
    </dgm:pt>
    <dgm:pt modelId="{48F6E840-F4AB-45FB-981B-07FFA20E3A99}" type="pres">
      <dgm:prSet presAssocID="{03764999-EBD6-4D37-87D2-52F482BBB244}" presName="LevelOneTextNode" presStyleLbl="node0" presStyleIdx="0" presStyleCnt="1" custScaleY="167007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A64B162C-5B3B-48F4-A438-CDD77BA3D953}" type="pres">
      <dgm:prSet presAssocID="{03764999-EBD6-4D37-87D2-52F482BBB244}" presName="level2hierChild" presStyleCnt="0"/>
      <dgm:spPr/>
    </dgm:pt>
    <dgm:pt modelId="{B05DC93D-5ABF-418B-91B2-673EA8FDFE78}" type="pres">
      <dgm:prSet presAssocID="{5F84BAEF-6D0E-4E09-AB88-472620FEB9EF}" presName="conn2-1" presStyleLbl="parChTrans1D2" presStyleIdx="0" presStyleCnt="2"/>
      <dgm:spPr/>
      <dgm:t>
        <a:bodyPr/>
        <a:lstStyle/>
        <a:p>
          <a:endParaRPr lang="it-IT"/>
        </a:p>
      </dgm:t>
    </dgm:pt>
    <dgm:pt modelId="{48280EBB-E899-463C-BE2B-659918069384}" type="pres">
      <dgm:prSet presAssocID="{5F84BAEF-6D0E-4E09-AB88-472620FEB9EF}" presName="connTx" presStyleLbl="parChTrans1D2" presStyleIdx="0" presStyleCnt="2"/>
      <dgm:spPr/>
      <dgm:t>
        <a:bodyPr/>
        <a:lstStyle/>
        <a:p>
          <a:endParaRPr lang="it-IT"/>
        </a:p>
      </dgm:t>
    </dgm:pt>
    <dgm:pt modelId="{7105B037-CF50-4C84-839B-DC4330A90805}" type="pres">
      <dgm:prSet presAssocID="{E3AD9A18-54FD-4FBE-A339-7CEC1A6529CA}" presName="root2" presStyleCnt="0"/>
      <dgm:spPr/>
    </dgm:pt>
    <dgm:pt modelId="{60C9B64B-F9DE-4DD2-B4DA-5627334619D0}" type="pres">
      <dgm:prSet presAssocID="{E3AD9A18-54FD-4FBE-A339-7CEC1A6529CA}" presName="LevelTwoTextNode" presStyleLbl="asst1" presStyleIdx="0" presStyleCnt="1" custScaleY="149799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4D2AD3A7-0C4F-4296-BF40-E615CAB8C771}" type="pres">
      <dgm:prSet presAssocID="{E3AD9A18-54FD-4FBE-A339-7CEC1A6529CA}" presName="level3hierChild" presStyleCnt="0"/>
      <dgm:spPr/>
    </dgm:pt>
    <dgm:pt modelId="{29FEE556-2FDA-4804-A1F1-EF127747C0B2}" type="pres">
      <dgm:prSet presAssocID="{3ECE04D6-2ADA-4444-93D2-C40890623703}" presName="conn2-1" presStyleLbl="parChTrans1D3" presStyleIdx="0" presStyleCnt="3"/>
      <dgm:spPr/>
      <dgm:t>
        <a:bodyPr/>
        <a:lstStyle/>
        <a:p>
          <a:endParaRPr lang="it-IT"/>
        </a:p>
      </dgm:t>
    </dgm:pt>
    <dgm:pt modelId="{E903F044-A701-44CE-B85C-E574B8E25381}" type="pres">
      <dgm:prSet presAssocID="{3ECE04D6-2ADA-4444-93D2-C40890623703}" presName="connTx" presStyleLbl="parChTrans1D3" presStyleIdx="0" presStyleCnt="3"/>
      <dgm:spPr/>
      <dgm:t>
        <a:bodyPr/>
        <a:lstStyle/>
        <a:p>
          <a:endParaRPr lang="it-IT"/>
        </a:p>
      </dgm:t>
    </dgm:pt>
    <dgm:pt modelId="{D605CD14-B2AE-4EBB-B073-BFA00D774C39}" type="pres">
      <dgm:prSet presAssocID="{B08932EC-67E4-4C68-AC7B-966BCE806876}" presName="root2" presStyleCnt="0"/>
      <dgm:spPr/>
    </dgm:pt>
    <dgm:pt modelId="{4C41FDDC-0700-4124-8E52-8FA72255A735}" type="pres">
      <dgm:prSet presAssocID="{B08932EC-67E4-4C68-AC7B-966BCE806876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AC200974-8AFE-4457-A38C-E99D47AA4F4E}" type="pres">
      <dgm:prSet presAssocID="{B08932EC-67E4-4C68-AC7B-966BCE806876}" presName="level3hierChild" presStyleCnt="0"/>
      <dgm:spPr/>
    </dgm:pt>
    <dgm:pt modelId="{D6A7A080-CDF9-4AF4-8BEB-9053F0FBD461}" type="pres">
      <dgm:prSet presAssocID="{6B2FE36A-783F-4CA4-9E44-B0E7C0E47B8C}" presName="conn2-1" presStyleLbl="parChTrans1D4" presStyleIdx="0" presStyleCnt="2"/>
      <dgm:spPr/>
      <dgm:t>
        <a:bodyPr/>
        <a:lstStyle/>
        <a:p>
          <a:endParaRPr lang="it-IT"/>
        </a:p>
      </dgm:t>
    </dgm:pt>
    <dgm:pt modelId="{AF50EBB2-9FB7-414A-B1FD-AFBFC36642FB}" type="pres">
      <dgm:prSet presAssocID="{6B2FE36A-783F-4CA4-9E44-B0E7C0E47B8C}" presName="connTx" presStyleLbl="parChTrans1D4" presStyleIdx="0" presStyleCnt="2"/>
      <dgm:spPr/>
      <dgm:t>
        <a:bodyPr/>
        <a:lstStyle/>
        <a:p>
          <a:endParaRPr lang="it-IT"/>
        </a:p>
      </dgm:t>
    </dgm:pt>
    <dgm:pt modelId="{7250A2BF-4FF6-4CCE-BB3A-2EE27CF094D2}" type="pres">
      <dgm:prSet presAssocID="{15A00137-1BAD-4E5D-B718-255C66D71E34}" presName="root2" presStyleCnt="0"/>
      <dgm:spPr/>
    </dgm:pt>
    <dgm:pt modelId="{0B7CBBF5-8E43-44DC-8635-63EADBD9BEE7}" type="pres">
      <dgm:prSet presAssocID="{15A00137-1BAD-4E5D-B718-255C66D71E34}" presName="LevelTwoTextNode" presStyleLbl="node4" presStyleIdx="0" presStyleCnt="2" custScaleY="157039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348FE63C-7DC4-4C15-8161-5A3160001452}" type="pres">
      <dgm:prSet presAssocID="{15A00137-1BAD-4E5D-B718-255C66D71E34}" presName="level3hierChild" presStyleCnt="0"/>
      <dgm:spPr/>
    </dgm:pt>
    <dgm:pt modelId="{BE79FBA2-75D4-4453-AC79-88835531283A}" type="pres">
      <dgm:prSet presAssocID="{B374CECB-BAC7-40AA-A070-CE333221DCBB}" presName="conn2-1" presStyleLbl="parChTrans1D2" presStyleIdx="1" presStyleCnt="2"/>
      <dgm:spPr/>
      <dgm:t>
        <a:bodyPr/>
        <a:lstStyle/>
        <a:p>
          <a:endParaRPr lang="it-IT"/>
        </a:p>
      </dgm:t>
    </dgm:pt>
    <dgm:pt modelId="{C7BFB595-C729-4226-A562-47E2CCECCAC2}" type="pres">
      <dgm:prSet presAssocID="{B374CECB-BAC7-40AA-A070-CE333221DCBB}" presName="connTx" presStyleLbl="parChTrans1D2" presStyleIdx="1" presStyleCnt="2"/>
      <dgm:spPr/>
      <dgm:t>
        <a:bodyPr/>
        <a:lstStyle/>
        <a:p>
          <a:endParaRPr lang="it-IT"/>
        </a:p>
      </dgm:t>
    </dgm:pt>
    <dgm:pt modelId="{EC95CB36-6D2E-4EFC-9671-D69917D0F041}" type="pres">
      <dgm:prSet presAssocID="{9DE111C8-34BF-4569-BCD2-584E95E76845}" presName="root2" presStyleCnt="0"/>
      <dgm:spPr/>
    </dgm:pt>
    <dgm:pt modelId="{02A03BFF-B0BF-472C-B097-FAB2D8052C72}" type="pres">
      <dgm:prSet presAssocID="{9DE111C8-34BF-4569-BCD2-584E95E76845}" presName="LevelTwoTextNode" presStyleLbl="node2" presStyleIdx="0" presStyleCnt="1" custScaleY="154061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84D05370-C38A-429C-BB2E-3C35920B2763}" type="pres">
      <dgm:prSet presAssocID="{9DE111C8-34BF-4569-BCD2-584E95E76845}" presName="level3hierChild" presStyleCnt="0"/>
      <dgm:spPr/>
    </dgm:pt>
    <dgm:pt modelId="{CCF4C4F9-857A-4B0B-9903-3C03C0F93876}" type="pres">
      <dgm:prSet presAssocID="{55746EF9-5691-49BE-A054-EE3FC24F1A9E}" presName="conn2-1" presStyleLbl="parChTrans1D3" presStyleIdx="1" presStyleCnt="3"/>
      <dgm:spPr/>
      <dgm:t>
        <a:bodyPr/>
        <a:lstStyle/>
        <a:p>
          <a:endParaRPr lang="it-IT"/>
        </a:p>
      </dgm:t>
    </dgm:pt>
    <dgm:pt modelId="{01C2EDBD-5FDA-495C-933E-F11F68782F63}" type="pres">
      <dgm:prSet presAssocID="{55746EF9-5691-49BE-A054-EE3FC24F1A9E}" presName="connTx" presStyleLbl="parChTrans1D3" presStyleIdx="1" presStyleCnt="3"/>
      <dgm:spPr/>
      <dgm:t>
        <a:bodyPr/>
        <a:lstStyle/>
        <a:p>
          <a:endParaRPr lang="it-IT"/>
        </a:p>
      </dgm:t>
    </dgm:pt>
    <dgm:pt modelId="{FBD60789-B42F-4423-A84F-DE17C10EF2E5}" type="pres">
      <dgm:prSet presAssocID="{EB8210BC-6C4C-4967-907F-2969489AF37F}" presName="root2" presStyleCnt="0"/>
      <dgm:spPr/>
    </dgm:pt>
    <dgm:pt modelId="{18A6F5D2-426A-476E-A489-475E7424E52C}" type="pres">
      <dgm:prSet presAssocID="{EB8210BC-6C4C-4967-907F-2969489AF37F}" presName="LevelTwoTextNode" presStyleLbl="node3" presStyleIdx="1" presStyleCnt="3" custLinFactNeighborX="-1768" custLinFactNeighborY="2339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AADE714E-F5B3-4B27-8780-79C2706037B7}" type="pres">
      <dgm:prSet presAssocID="{EB8210BC-6C4C-4967-907F-2969489AF37F}" presName="level3hierChild" presStyleCnt="0"/>
      <dgm:spPr/>
    </dgm:pt>
    <dgm:pt modelId="{A2181753-19BF-4A5F-90C6-FC6F32FCB0A4}" type="pres">
      <dgm:prSet presAssocID="{070EA466-B9A0-4EE9-A6E2-230240F72EC2}" presName="conn2-1" presStyleLbl="parChTrans1D3" presStyleIdx="2" presStyleCnt="3"/>
      <dgm:spPr/>
      <dgm:t>
        <a:bodyPr/>
        <a:lstStyle/>
        <a:p>
          <a:endParaRPr lang="it-IT"/>
        </a:p>
      </dgm:t>
    </dgm:pt>
    <dgm:pt modelId="{81EE2209-B66D-4013-A1D5-B41BDC9CF7A9}" type="pres">
      <dgm:prSet presAssocID="{070EA466-B9A0-4EE9-A6E2-230240F72EC2}" presName="connTx" presStyleLbl="parChTrans1D3" presStyleIdx="2" presStyleCnt="3"/>
      <dgm:spPr/>
      <dgm:t>
        <a:bodyPr/>
        <a:lstStyle/>
        <a:p>
          <a:endParaRPr lang="it-IT"/>
        </a:p>
      </dgm:t>
    </dgm:pt>
    <dgm:pt modelId="{DA4E6E9F-08F8-46AC-8BD8-3134D3C9F4B1}" type="pres">
      <dgm:prSet presAssocID="{3A72B2E1-3FD9-49C9-9EF5-A8B2A055A13F}" presName="root2" presStyleCnt="0"/>
      <dgm:spPr/>
    </dgm:pt>
    <dgm:pt modelId="{ADAB4AE2-4029-4DAD-AAC0-D60E9CA81DAA}" type="pres">
      <dgm:prSet presAssocID="{3A72B2E1-3FD9-49C9-9EF5-A8B2A055A13F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711FC42D-3F76-4459-B505-C95602C66097}" type="pres">
      <dgm:prSet presAssocID="{3A72B2E1-3FD9-49C9-9EF5-A8B2A055A13F}" presName="level3hierChild" presStyleCnt="0"/>
      <dgm:spPr/>
    </dgm:pt>
    <dgm:pt modelId="{C2139DCE-F9E8-4ECD-B7F5-99F48105CB13}" type="pres">
      <dgm:prSet presAssocID="{2C2291EA-30F5-4045-9F9E-0494DC60CE3F}" presName="conn2-1" presStyleLbl="parChTrans1D4" presStyleIdx="1" presStyleCnt="2"/>
      <dgm:spPr/>
      <dgm:t>
        <a:bodyPr/>
        <a:lstStyle/>
        <a:p>
          <a:endParaRPr lang="it-IT"/>
        </a:p>
      </dgm:t>
    </dgm:pt>
    <dgm:pt modelId="{9468D650-EDE0-46D0-984C-83617C24FF8C}" type="pres">
      <dgm:prSet presAssocID="{2C2291EA-30F5-4045-9F9E-0494DC60CE3F}" presName="connTx" presStyleLbl="parChTrans1D4" presStyleIdx="1" presStyleCnt="2"/>
      <dgm:spPr/>
      <dgm:t>
        <a:bodyPr/>
        <a:lstStyle/>
        <a:p>
          <a:endParaRPr lang="it-IT"/>
        </a:p>
      </dgm:t>
    </dgm:pt>
    <dgm:pt modelId="{8CBE7954-60FC-4863-B5A4-D0AAF5D80DDF}" type="pres">
      <dgm:prSet presAssocID="{3D83EEDC-C762-44A2-A064-528B258B118B}" presName="root2" presStyleCnt="0"/>
      <dgm:spPr/>
    </dgm:pt>
    <dgm:pt modelId="{A662D42E-9B83-40BF-BC34-C39D7FD12C2A}" type="pres">
      <dgm:prSet presAssocID="{3D83EEDC-C762-44A2-A064-528B258B118B}" presName="LevelTwoTextNode" presStyleLbl="node4" presStyleIdx="1" presStyleCnt="2" custScaleY="171519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05D42487-399F-4BA1-A65C-4826B117D9EC}" type="pres">
      <dgm:prSet presAssocID="{3D83EEDC-C762-44A2-A064-528B258B118B}" presName="level3hierChild" presStyleCnt="0"/>
      <dgm:spPr/>
    </dgm:pt>
  </dgm:ptLst>
  <dgm:cxnLst>
    <dgm:cxn modelId="{2158FB1E-1C5B-4990-9B76-0434F7573948}" srcId="{9DE111C8-34BF-4569-BCD2-584E95E76845}" destId="{EB8210BC-6C4C-4967-907F-2969489AF37F}" srcOrd="0" destOrd="0" parTransId="{55746EF9-5691-49BE-A054-EE3FC24F1A9E}" sibTransId="{DF6DCEA7-8B23-4472-82A4-7D7CDDCDE23B}"/>
    <dgm:cxn modelId="{57FF1B88-9639-434C-A319-E89095CE5896}" type="presOf" srcId="{3A72B2E1-3FD9-49C9-9EF5-A8B2A055A13F}" destId="{ADAB4AE2-4029-4DAD-AAC0-D60E9CA81DAA}" srcOrd="0" destOrd="0" presId="urn:microsoft.com/office/officeart/2005/8/layout/hierarchy2"/>
    <dgm:cxn modelId="{7C58122E-E38B-48F4-9ECB-8067309FF4B1}" type="presOf" srcId="{5F84BAEF-6D0E-4E09-AB88-472620FEB9EF}" destId="{48280EBB-E899-463C-BE2B-659918069384}" srcOrd="1" destOrd="0" presId="urn:microsoft.com/office/officeart/2005/8/layout/hierarchy2"/>
    <dgm:cxn modelId="{2AEAB44A-3A0C-4E14-BB40-7297D0FC78D2}" srcId="{03764999-EBD6-4D37-87D2-52F482BBB244}" destId="{9DE111C8-34BF-4569-BCD2-584E95E76845}" srcOrd="1" destOrd="0" parTransId="{B374CECB-BAC7-40AA-A070-CE333221DCBB}" sibTransId="{C627CD27-50C9-4027-A1F1-45F42AA3E94D}"/>
    <dgm:cxn modelId="{B1B09431-43DA-4963-8B29-EF6EC5520B0D}" type="presOf" srcId="{5F84BAEF-6D0E-4E09-AB88-472620FEB9EF}" destId="{B05DC93D-5ABF-418B-91B2-673EA8FDFE78}" srcOrd="0" destOrd="0" presId="urn:microsoft.com/office/officeart/2005/8/layout/hierarchy2"/>
    <dgm:cxn modelId="{96604571-57C9-472A-8810-1A20AAA1FAAB}" type="presOf" srcId="{15A00137-1BAD-4E5D-B718-255C66D71E34}" destId="{0B7CBBF5-8E43-44DC-8635-63EADBD9BEE7}" srcOrd="0" destOrd="0" presId="urn:microsoft.com/office/officeart/2005/8/layout/hierarchy2"/>
    <dgm:cxn modelId="{3FF66C10-0DDD-4186-9839-5088E69CA1EC}" type="presOf" srcId="{3ECE04D6-2ADA-4444-93D2-C40890623703}" destId="{E903F044-A701-44CE-B85C-E574B8E25381}" srcOrd="1" destOrd="0" presId="urn:microsoft.com/office/officeart/2005/8/layout/hierarchy2"/>
    <dgm:cxn modelId="{18584D3F-F3B4-4DBA-9219-C5C8C6EDF8D2}" type="presOf" srcId="{EB8210BC-6C4C-4967-907F-2969489AF37F}" destId="{18A6F5D2-426A-476E-A489-475E7424E52C}" srcOrd="0" destOrd="0" presId="urn:microsoft.com/office/officeart/2005/8/layout/hierarchy2"/>
    <dgm:cxn modelId="{0A5F42A1-DAA3-465E-9A18-1953E17985E6}" type="presOf" srcId="{B08932EC-67E4-4C68-AC7B-966BCE806876}" destId="{4C41FDDC-0700-4124-8E52-8FA72255A735}" srcOrd="0" destOrd="0" presId="urn:microsoft.com/office/officeart/2005/8/layout/hierarchy2"/>
    <dgm:cxn modelId="{9F4C2B3F-932D-4604-98E0-6DECDE9E3D8B}" type="presOf" srcId="{6B2FE36A-783F-4CA4-9E44-B0E7C0E47B8C}" destId="{AF50EBB2-9FB7-414A-B1FD-AFBFC36642FB}" srcOrd="1" destOrd="0" presId="urn:microsoft.com/office/officeart/2005/8/layout/hierarchy2"/>
    <dgm:cxn modelId="{2BA629C5-2F24-4825-A982-0E73C6780CDC}" type="presOf" srcId="{3D83EEDC-C762-44A2-A064-528B258B118B}" destId="{A662D42E-9B83-40BF-BC34-C39D7FD12C2A}" srcOrd="0" destOrd="0" presId="urn:microsoft.com/office/officeart/2005/8/layout/hierarchy2"/>
    <dgm:cxn modelId="{30A6D956-2A9C-424E-A927-FC0682B46BD7}" srcId="{03764999-EBD6-4D37-87D2-52F482BBB244}" destId="{E3AD9A18-54FD-4FBE-A339-7CEC1A6529CA}" srcOrd="0" destOrd="0" parTransId="{5F84BAEF-6D0E-4E09-AB88-472620FEB9EF}" sibTransId="{A29C0626-D08E-4D89-AA44-C9B67EC883AB}"/>
    <dgm:cxn modelId="{C579A132-480B-4769-86D1-43EBF39130E9}" srcId="{3A72B2E1-3FD9-49C9-9EF5-A8B2A055A13F}" destId="{3D83EEDC-C762-44A2-A064-528B258B118B}" srcOrd="0" destOrd="0" parTransId="{2C2291EA-30F5-4045-9F9E-0494DC60CE3F}" sibTransId="{09006988-35B5-4739-B312-A3C3FD88E7DF}"/>
    <dgm:cxn modelId="{E5772252-BCC3-4262-86FE-AFE42A21053F}" type="presOf" srcId="{03764999-EBD6-4D37-87D2-52F482BBB244}" destId="{48F6E840-F4AB-45FB-981B-07FFA20E3A99}" srcOrd="0" destOrd="0" presId="urn:microsoft.com/office/officeart/2005/8/layout/hierarchy2"/>
    <dgm:cxn modelId="{0EA6F92F-A04B-4F1C-9924-8F60B721B87C}" srcId="{E3AD9A18-54FD-4FBE-A339-7CEC1A6529CA}" destId="{B08932EC-67E4-4C68-AC7B-966BCE806876}" srcOrd="0" destOrd="0" parTransId="{3ECE04D6-2ADA-4444-93D2-C40890623703}" sibTransId="{6861CFBD-B212-450C-980F-0EFE757AE87D}"/>
    <dgm:cxn modelId="{AAC9F24E-1CC5-4629-8228-10D0A49B46DB}" srcId="{78005748-667C-4037-8689-26792ECC5108}" destId="{03764999-EBD6-4D37-87D2-52F482BBB244}" srcOrd="0" destOrd="0" parTransId="{D39612C3-14C8-420F-8B2C-0FFA0F17F784}" sibTransId="{D9401FDC-D787-4A20-8B5F-E13D4E2C765F}"/>
    <dgm:cxn modelId="{49A3AB7A-6CC6-4DA7-BBC2-A08BE3AC847F}" type="presOf" srcId="{6B2FE36A-783F-4CA4-9E44-B0E7C0E47B8C}" destId="{D6A7A080-CDF9-4AF4-8BEB-9053F0FBD461}" srcOrd="0" destOrd="0" presId="urn:microsoft.com/office/officeart/2005/8/layout/hierarchy2"/>
    <dgm:cxn modelId="{567EA51F-D4E0-4E6E-9325-734A85A371F4}" type="presOf" srcId="{070EA466-B9A0-4EE9-A6E2-230240F72EC2}" destId="{81EE2209-B66D-4013-A1D5-B41BDC9CF7A9}" srcOrd="1" destOrd="0" presId="urn:microsoft.com/office/officeart/2005/8/layout/hierarchy2"/>
    <dgm:cxn modelId="{4A489EDA-D145-44DF-9FF1-C1B30C322002}" type="presOf" srcId="{E3AD9A18-54FD-4FBE-A339-7CEC1A6529CA}" destId="{60C9B64B-F9DE-4DD2-B4DA-5627334619D0}" srcOrd="0" destOrd="0" presId="urn:microsoft.com/office/officeart/2005/8/layout/hierarchy2"/>
    <dgm:cxn modelId="{F185CAA2-FE67-4D34-B6C9-6177155CF008}" type="presOf" srcId="{B374CECB-BAC7-40AA-A070-CE333221DCBB}" destId="{C7BFB595-C729-4226-A562-47E2CCECCAC2}" srcOrd="1" destOrd="0" presId="urn:microsoft.com/office/officeart/2005/8/layout/hierarchy2"/>
    <dgm:cxn modelId="{EDF77CFA-39B0-4D8B-8792-BA7BB11AF0A9}" type="presOf" srcId="{3ECE04D6-2ADA-4444-93D2-C40890623703}" destId="{29FEE556-2FDA-4804-A1F1-EF127747C0B2}" srcOrd="0" destOrd="0" presId="urn:microsoft.com/office/officeart/2005/8/layout/hierarchy2"/>
    <dgm:cxn modelId="{307831F2-FCEE-406B-AC2F-A1C19D9C9F5E}" type="presOf" srcId="{78005748-667C-4037-8689-26792ECC5108}" destId="{92E19809-E614-40C1-8ED4-8CF2515463F4}" srcOrd="0" destOrd="0" presId="urn:microsoft.com/office/officeart/2005/8/layout/hierarchy2"/>
    <dgm:cxn modelId="{73F4C30F-5C1D-46F4-A34C-BEB4B8AC0DA8}" type="presOf" srcId="{9DE111C8-34BF-4569-BCD2-584E95E76845}" destId="{02A03BFF-B0BF-472C-B097-FAB2D8052C72}" srcOrd="0" destOrd="0" presId="urn:microsoft.com/office/officeart/2005/8/layout/hierarchy2"/>
    <dgm:cxn modelId="{17BC2A2F-2E43-4ABA-8E83-AE3A72ACD8EF}" type="presOf" srcId="{55746EF9-5691-49BE-A054-EE3FC24F1A9E}" destId="{01C2EDBD-5FDA-495C-933E-F11F68782F63}" srcOrd="1" destOrd="0" presId="urn:microsoft.com/office/officeart/2005/8/layout/hierarchy2"/>
    <dgm:cxn modelId="{78575A8C-092F-42B8-A0B5-45D0D3573418}" type="presOf" srcId="{B374CECB-BAC7-40AA-A070-CE333221DCBB}" destId="{BE79FBA2-75D4-4453-AC79-88835531283A}" srcOrd="0" destOrd="0" presId="urn:microsoft.com/office/officeart/2005/8/layout/hierarchy2"/>
    <dgm:cxn modelId="{44DB44D4-C1D6-40A8-93E1-E44839707E4F}" srcId="{9DE111C8-34BF-4569-BCD2-584E95E76845}" destId="{3A72B2E1-3FD9-49C9-9EF5-A8B2A055A13F}" srcOrd="1" destOrd="0" parTransId="{070EA466-B9A0-4EE9-A6E2-230240F72EC2}" sibTransId="{F0B33F4C-8430-47BB-BF07-606ACAEA33C5}"/>
    <dgm:cxn modelId="{557861FB-DEAE-4EA6-AB77-5BB6F636215E}" type="presOf" srcId="{070EA466-B9A0-4EE9-A6E2-230240F72EC2}" destId="{A2181753-19BF-4A5F-90C6-FC6F32FCB0A4}" srcOrd="0" destOrd="0" presId="urn:microsoft.com/office/officeart/2005/8/layout/hierarchy2"/>
    <dgm:cxn modelId="{EEE19BCC-B4B7-4249-8401-F887AA838740}" type="presOf" srcId="{2C2291EA-30F5-4045-9F9E-0494DC60CE3F}" destId="{C2139DCE-F9E8-4ECD-B7F5-99F48105CB13}" srcOrd="0" destOrd="0" presId="urn:microsoft.com/office/officeart/2005/8/layout/hierarchy2"/>
    <dgm:cxn modelId="{57C12523-099F-45B1-B52B-18079A71DC2C}" srcId="{B08932EC-67E4-4C68-AC7B-966BCE806876}" destId="{15A00137-1BAD-4E5D-B718-255C66D71E34}" srcOrd="0" destOrd="0" parTransId="{6B2FE36A-783F-4CA4-9E44-B0E7C0E47B8C}" sibTransId="{C0354391-55C2-4303-8777-BC7A54597191}"/>
    <dgm:cxn modelId="{F4262EC2-0C30-425A-A845-34DEDF85053A}" type="presOf" srcId="{55746EF9-5691-49BE-A054-EE3FC24F1A9E}" destId="{CCF4C4F9-857A-4B0B-9903-3C03C0F93876}" srcOrd="0" destOrd="0" presId="urn:microsoft.com/office/officeart/2005/8/layout/hierarchy2"/>
    <dgm:cxn modelId="{332E5C83-AA04-4869-9350-111393E56377}" type="presOf" srcId="{2C2291EA-30F5-4045-9F9E-0494DC60CE3F}" destId="{9468D650-EDE0-46D0-984C-83617C24FF8C}" srcOrd="1" destOrd="0" presId="urn:microsoft.com/office/officeart/2005/8/layout/hierarchy2"/>
    <dgm:cxn modelId="{5A734B6A-1BC7-43D0-8731-D7FD50A326B6}" type="presParOf" srcId="{92E19809-E614-40C1-8ED4-8CF2515463F4}" destId="{9AC5E622-2A81-41CC-9530-C4785B18A070}" srcOrd="0" destOrd="0" presId="urn:microsoft.com/office/officeart/2005/8/layout/hierarchy2"/>
    <dgm:cxn modelId="{11C49E9A-1D04-4C98-9F64-BE2CC630D9D9}" type="presParOf" srcId="{9AC5E622-2A81-41CC-9530-C4785B18A070}" destId="{48F6E840-F4AB-45FB-981B-07FFA20E3A99}" srcOrd="0" destOrd="0" presId="urn:microsoft.com/office/officeart/2005/8/layout/hierarchy2"/>
    <dgm:cxn modelId="{A5C45ECE-94A9-435C-8D08-1CD4024AB478}" type="presParOf" srcId="{9AC5E622-2A81-41CC-9530-C4785B18A070}" destId="{A64B162C-5B3B-48F4-A438-CDD77BA3D953}" srcOrd="1" destOrd="0" presId="urn:microsoft.com/office/officeart/2005/8/layout/hierarchy2"/>
    <dgm:cxn modelId="{796FC06B-C4C6-4499-B740-48D641387E49}" type="presParOf" srcId="{A64B162C-5B3B-48F4-A438-CDD77BA3D953}" destId="{B05DC93D-5ABF-418B-91B2-673EA8FDFE78}" srcOrd="0" destOrd="0" presId="urn:microsoft.com/office/officeart/2005/8/layout/hierarchy2"/>
    <dgm:cxn modelId="{CCAAA9ED-12F6-47AE-A34E-2E8A62E1CE16}" type="presParOf" srcId="{B05DC93D-5ABF-418B-91B2-673EA8FDFE78}" destId="{48280EBB-E899-463C-BE2B-659918069384}" srcOrd="0" destOrd="0" presId="urn:microsoft.com/office/officeart/2005/8/layout/hierarchy2"/>
    <dgm:cxn modelId="{1BB4C1AD-0C95-4EF4-8682-27FD0CA1F21F}" type="presParOf" srcId="{A64B162C-5B3B-48F4-A438-CDD77BA3D953}" destId="{7105B037-CF50-4C84-839B-DC4330A90805}" srcOrd="1" destOrd="0" presId="urn:microsoft.com/office/officeart/2005/8/layout/hierarchy2"/>
    <dgm:cxn modelId="{07903E58-639A-4122-9DC5-420BA7718883}" type="presParOf" srcId="{7105B037-CF50-4C84-839B-DC4330A90805}" destId="{60C9B64B-F9DE-4DD2-B4DA-5627334619D0}" srcOrd="0" destOrd="0" presId="urn:microsoft.com/office/officeart/2005/8/layout/hierarchy2"/>
    <dgm:cxn modelId="{3BC60762-6157-4EB4-8D7C-2728A01089C2}" type="presParOf" srcId="{7105B037-CF50-4C84-839B-DC4330A90805}" destId="{4D2AD3A7-0C4F-4296-BF40-E615CAB8C771}" srcOrd="1" destOrd="0" presId="urn:microsoft.com/office/officeart/2005/8/layout/hierarchy2"/>
    <dgm:cxn modelId="{219505EB-E3FF-49A0-ACF2-A52BB6596C8E}" type="presParOf" srcId="{4D2AD3A7-0C4F-4296-BF40-E615CAB8C771}" destId="{29FEE556-2FDA-4804-A1F1-EF127747C0B2}" srcOrd="0" destOrd="0" presId="urn:microsoft.com/office/officeart/2005/8/layout/hierarchy2"/>
    <dgm:cxn modelId="{B4FA3BDF-15F9-4C80-BF43-732F52A37DCE}" type="presParOf" srcId="{29FEE556-2FDA-4804-A1F1-EF127747C0B2}" destId="{E903F044-A701-44CE-B85C-E574B8E25381}" srcOrd="0" destOrd="0" presId="urn:microsoft.com/office/officeart/2005/8/layout/hierarchy2"/>
    <dgm:cxn modelId="{4D30CA4D-C236-4B60-9DE6-D1FE95C57A73}" type="presParOf" srcId="{4D2AD3A7-0C4F-4296-BF40-E615CAB8C771}" destId="{D605CD14-B2AE-4EBB-B073-BFA00D774C39}" srcOrd="1" destOrd="0" presId="urn:microsoft.com/office/officeart/2005/8/layout/hierarchy2"/>
    <dgm:cxn modelId="{9028201F-11FC-4DFF-9181-2B9553E1A333}" type="presParOf" srcId="{D605CD14-B2AE-4EBB-B073-BFA00D774C39}" destId="{4C41FDDC-0700-4124-8E52-8FA72255A735}" srcOrd="0" destOrd="0" presId="urn:microsoft.com/office/officeart/2005/8/layout/hierarchy2"/>
    <dgm:cxn modelId="{922A3FF9-6644-4BEC-8697-E1705DF9C0CF}" type="presParOf" srcId="{D605CD14-B2AE-4EBB-B073-BFA00D774C39}" destId="{AC200974-8AFE-4457-A38C-E99D47AA4F4E}" srcOrd="1" destOrd="0" presId="urn:microsoft.com/office/officeart/2005/8/layout/hierarchy2"/>
    <dgm:cxn modelId="{F5CDE37E-E8A6-48C8-9A00-E09D4FB36BB5}" type="presParOf" srcId="{AC200974-8AFE-4457-A38C-E99D47AA4F4E}" destId="{D6A7A080-CDF9-4AF4-8BEB-9053F0FBD461}" srcOrd="0" destOrd="0" presId="urn:microsoft.com/office/officeart/2005/8/layout/hierarchy2"/>
    <dgm:cxn modelId="{2D100CB2-0454-4E69-B092-C2E3619A5B6D}" type="presParOf" srcId="{D6A7A080-CDF9-4AF4-8BEB-9053F0FBD461}" destId="{AF50EBB2-9FB7-414A-B1FD-AFBFC36642FB}" srcOrd="0" destOrd="0" presId="urn:microsoft.com/office/officeart/2005/8/layout/hierarchy2"/>
    <dgm:cxn modelId="{790734E7-9A43-482B-A42C-DA1B906B2CEA}" type="presParOf" srcId="{AC200974-8AFE-4457-A38C-E99D47AA4F4E}" destId="{7250A2BF-4FF6-4CCE-BB3A-2EE27CF094D2}" srcOrd="1" destOrd="0" presId="urn:microsoft.com/office/officeart/2005/8/layout/hierarchy2"/>
    <dgm:cxn modelId="{12957BA5-365C-4E51-A5F6-35E7CC95AE45}" type="presParOf" srcId="{7250A2BF-4FF6-4CCE-BB3A-2EE27CF094D2}" destId="{0B7CBBF5-8E43-44DC-8635-63EADBD9BEE7}" srcOrd="0" destOrd="0" presId="urn:microsoft.com/office/officeart/2005/8/layout/hierarchy2"/>
    <dgm:cxn modelId="{F2523F08-51C5-4218-8590-48F6DC069397}" type="presParOf" srcId="{7250A2BF-4FF6-4CCE-BB3A-2EE27CF094D2}" destId="{348FE63C-7DC4-4C15-8161-5A3160001452}" srcOrd="1" destOrd="0" presId="urn:microsoft.com/office/officeart/2005/8/layout/hierarchy2"/>
    <dgm:cxn modelId="{B1183903-B6E5-4726-8B94-BEDC5D30369D}" type="presParOf" srcId="{A64B162C-5B3B-48F4-A438-CDD77BA3D953}" destId="{BE79FBA2-75D4-4453-AC79-88835531283A}" srcOrd="2" destOrd="0" presId="urn:microsoft.com/office/officeart/2005/8/layout/hierarchy2"/>
    <dgm:cxn modelId="{9B2B121A-14D7-4F5B-A95A-968DC8FD2A04}" type="presParOf" srcId="{BE79FBA2-75D4-4453-AC79-88835531283A}" destId="{C7BFB595-C729-4226-A562-47E2CCECCAC2}" srcOrd="0" destOrd="0" presId="urn:microsoft.com/office/officeart/2005/8/layout/hierarchy2"/>
    <dgm:cxn modelId="{093A8E4D-09E9-4BC7-A09F-667E5D0221B7}" type="presParOf" srcId="{A64B162C-5B3B-48F4-A438-CDD77BA3D953}" destId="{EC95CB36-6D2E-4EFC-9671-D69917D0F041}" srcOrd="3" destOrd="0" presId="urn:microsoft.com/office/officeart/2005/8/layout/hierarchy2"/>
    <dgm:cxn modelId="{A1050933-187C-485D-BD9E-EF80C5212FF0}" type="presParOf" srcId="{EC95CB36-6D2E-4EFC-9671-D69917D0F041}" destId="{02A03BFF-B0BF-472C-B097-FAB2D8052C72}" srcOrd="0" destOrd="0" presId="urn:microsoft.com/office/officeart/2005/8/layout/hierarchy2"/>
    <dgm:cxn modelId="{E1F0F3E4-F36E-4459-96F7-C62883DE2D12}" type="presParOf" srcId="{EC95CB36-6D2E-4EFC-9671-D69917D0F041}" destId="{84D05370-C38A-429C-BB2E-3C35920B2763}" srcOrd="1" destOrd="0" presId="urn:microsoft.com/office/officeart/2005/8/layout/hierarchy2"/>
    <dgm:cxn modelId="{7FE0D51C-680C-484B-BC02-6B24DF09A529}" type="presParOf" srcId="{84D05370-C38A-429C-BB2E-3C35920B2763}" destId="{CCF4C4F9-857A-4B0B-9903-3C03C0F93876}" srcOrd="0" destOrd="0" presId="urn:microsoft.com/office/officeart/2005/8/layout/hierarchy2"/>
    <dgm:cxn modelId="{6D2376FB-2D43-40A3-8597-27D53FAEBDEB}" type="presParOf" srcId="{CCF4C4F9-857A-4B0B-9903-3C03C0F93876}" destId="{01C2EDBD-5FDA-495C-933E-F11F68782F63}" srcOrd="0" destOrd="0" presId="urn:microsoft.com/office/officeart/2005/8/layout/hierarchy2"/>
    <dgm:cxn modelId="{3278B760-C89D-4B79-A199-A2AB973167C8}" type="presParOf" srcId="{84D05370-C38A-429C-BB2E-3C35920B2763}" destId="{FBD60789-B42F-4423-A84F-DE17C10EF2E5}" srcOrd="1" destOrd="0" presId="urn:microsoft.com/office/officeart/2005/8/layout/hierarchy2"/>
    <dgm:cxn modelId="{D2C770FC-7BA9-49D0-8EA1-BDA4FA850004}" type="presParOf" srcId="{FBD60789-B42F-4423-A84F-DE17C10EF2E5}" destId="{18A6F5D2-426A-476E-A489-475E7424E52C}" srcOrd="0" destOrd="0" presId="urn:microsoft.com/office/officeart/2005/8/layout/hierarchy2"/>
    <dgm:cxn modelId="{23D57A85-A604-429E-A7E4-D8D9F9633736}" type="presParOf" srcId="{FBD60789-B42F-4423-A84F-DE17C10EF2E5}" destId="{AADE714E-F5B3-4B27-8780-79C2706037B7}" srcOrd="1" destOrd="0" presId="urn:microsoft.com/office/officeart/2005/8/layout/hierarchy2"/>
    <dgm:cxn modelId="{7D8BFAB3-09D4-49FB-8E70-869E8EEE1251}" type="presParOf" srcId="{84D05370-C38A-429C-BB2E-3C35920B2763}" destId="{A2181753-19BF-4A5F-90C6-FC6F32FCB0A4}" srcOrd="2" destOrd="0" presId="urn:microsoft.com/office/officeart/2005/8/layout/hierarchy2"/>
    <dgm:cxn modelId="{CBBEF3A1-AF7B-4068-8F8E-2F5816E8C534}" type="presParOf" srcId="{A2181753-19BF-4A5F-90C6-FC6F32FCB0A4}" destId="{81EE2209-B66D-4013-A1D5-B41BDC9CF7A9}" srcOrd="0" destOrd="0" presId="urn:microsoft.com/office/officeart/2005/8/layout/hierarchy2"/>
    <dgm:cxn modelId="{307B7E37-218E-490A-98E5-05FE8BCDE3DF}" type="presParOf" srcId="{84D05370-C38A-429C-BB2E-3C35920B2763}" destId="{DA4E6E9F-08F8-46AC-8BD8-3134D3C9F4B1}" srcOrd="3" destOrd="0" presId="urn:microsoft.com/office/officeart/2005/8/layout/hierarchy2"/>
    <dgm:cxn modelId="{F75BA6F9-F080-4222-82F7-48AF37DF39F5}" type="presParOf" srcId="{DA4E6E9F-08F8-46AC-8BD8-3134D3C9F4B1}" destId="{ADAB4AE2-4029-4DAD-AAC0-D60E9CA81DAA}" srcOrd="0" destOrd="0" presId="urn:microsoft.com/office/officeart/2005/8/layout/hierarchy2"/>
    <dgm:cxn modelId="{A7497083-4962-449F-B18F-718A3DD2A25B}" type="presParOf" srcId="{DA4E6E9F-08F8-46AC-8BD8-3134D3C9F4B1}" destId="{711FC42D-3F76-4459-B505-C95602C66097}" srcOrd="1" destOrd="0" presId="urn:microsoft.com/office/officeart/2005/8/layout/hierarchy2"/>
    <dgm:cxn modelId="{C30B4E17-76E7-474D-B699-5413D29CE4BC}" type="presParOf" srcId="{711FC42D-3F76-4459-B505-C95602C66097}" destId="{C2139DCE-F9E8-4ECD-B7F5-99F48105CB13}" srcOrd="0" destOrd="0" presId="urn:microsoft.com/office/officeart/2005/8/layout/hierarchy2"/>
    <dgm:cxn modelId="{8FEFDDB1-2248-4147-8052-0CD78459962D}" type="presParOf" srcId="{C2139DCE-F9E8-4ECD-B7F5-99F48105CB13}" destId="{9468D650-EDE0-46D0-984C-83617C24FF8C}" srcOrd="0" destOrd="0" presId="urn:microsoft.com/office/officeart/2005/8/layout/hierarchy2"/>
    <dgm:cxn modelId="{44E2455A-3589-413A-85EF-D222FD116306}" type="presParOf" srcId="{711FC42D-3F76-4459-B505-C95602C66097}" destId="{8CBE7954-60FC-4863-B5A4-D0AAF5D80DDF}" srcOrd="1" destOrd="0" presId="urn:microsoft.com/office/officeart/2005/8/layout/hierarchy2"/>
    <dgm:cxn modelId="{C6285451-11D2-4E3D-B8CD-80D65DE84AB0}" type="presParOf" srcId="{8CBE7954-60FC-4863-B5A4-D0AAF5D80DDF}" destId="{A662D42E-9B83-40BF-BC34-C39D7FD12C2A}" srcOrd="0" destOrd="0" presId="urn:microsoft.com/office/officeart/2005/8/layout/hierarchy2"/>
    <dgm:cxn modelId="{F3F6E37D-6EA9-417C-8573-09D18223192B}" type="presParOf" srcId="{8CBE7954-60FC-4863-B5A4-D0AAF5D80DDF}" destId="{05D42487-399F-4BA1-A65C-4826B117D9EC}" srcOrd="1" destOrd="0" presId="urn:microsoft.com/office/officeart/2005/8/layout/hierarchy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A53473-8B5E-41E6-8EE2-CBC97C47BBA6}" type="doc">
      <dgm:prSet loTypeId="urn:microsoft.com/office/officeart/2005/8/layout/hProcess3" loCatId="process" qsTypeId="urn:microsoft.com/office/officeart/2005/8/quickstyle/simple1" qsCatId="simple" csTypeId="urn:microsoft.com/office/officeart/2005/8/colors/accent5_2" csCatId="accent5" phldr="1"/>
      <dgm:spPr/>
    </dgm:pt>
    <dgm:pt modelId="{96DD4023-8C94-4D5B-8288-E9264715B3B0}">
      <dgm:prSet phldrT="[Testo]"/>
      <dgm:spPr/>
      <dgm:t>
        <a:bodyPr/>
        <a:lstStyle/>
        <a:p>
          <a:r>
            <a:rPr lang="it-IT" dirty="0" smtClean="0"/>
            <a:t>Fine del XII sec.</a:t>
          </a:r>
          <a:endParaRPr lang="it-IT" dirty="0"/>
        </a:p>
      </dgm:t>
    </dgm:pt>
    <dgm:pt modelId="{E8AC398E-4807-4E05-93E4-74AA6EC7AA50}" type="parTrans" cxnId="{4B3ABAEC-5269-46BA-8973-7BB169080E42}">
      <dgm:prSet/>
      <dgm:spPr/>
      <dgm:t>
        <a:bodyPr/>
        <a:lstStyle/>
        <a:p>
          <a:endParaRPr lang="it-IT"/>
        </a:p>
      </dgm:t>
    </dgm:pt>
    <dgm:pt modelId="{E16A8B74-FBBC-45B0-B65B-682D98248610}" type="sibTrans" cxnId="{4B3ABAEC-5269-46BA-8973-7BB169080E42}">
      <dgm:prSet/>
      <dgm:spPr/>
      <dgm:t>
        <a:bodyPr/>
        <a:lstStyle/>
        <a:p>
          <a:endParaRPr lang="it-IT"/>
        </a:p>
      </dgm:t>
    </dgm:pt>
    <dgm:pt modelId="{C594A853-D1F7-43E7-95FC-5EE77356F724}">
      <dgm:prSet phldrT="[Testo]"/>
      <dgm:spPr/>
      <dgm:t>
        <a:bodyPr/>
        <a:lstStyle/>
        <a:p>
          <a:r>
            <a:rPr lang="it-IT" b="1" dirty="0" smtClean="0"/>
            <a:t>GOVERNO CONSOLARE</a:t>
          </a:r>
        </a:p>
        <a:p>
          <a:r>
            <a:rPr lang="it-IT" dirty="0" smtClean="0"/>
            <a:t>sostituito da </a:t>
          </a:r>
        </a:p>
      </dgm:t>
    </dgm:pt>
    <dgm:pt modelId="{CB49BF36-1185-446D-BBC1-5EFDD18A8A14}" type="parTrans" cxnId="{811FF54F-B7C6-4D45-B067-0B3BC68BF100}">
      <dgm:prSet/>
      <dgm:spPr/>
      <dgm:t>
        <a:bodyPr/>
        <a:lstStyle/>
        <a:p>
          <a:endParaRPr lang="it-IT"/>
        </a:p>
      </dgm:t>
    </dgm:pt>
    <dgm:pt modelId="{B09BB132-3A91-47A4-A54A-D592717997F8}" type="sibTrans" cxnId="{811FF54F-B7C6-4D45-B067-0B3BC68BF100}">
      <dgm:prSet/>
      <dgm:spPr/>
      <dgm:t>
        <a:bodyPr/>
        <a:lstStyle/>
        <a:p>
          <a:endParaRPr lang="it-IT"/>
        </a:p>
      </dgm:t>
    </dgm:pt>
    <dgm:pt modelId="{794DDE42-4F46-4896-84D3-DEE1F925318D}">
      <dgm:prSet phldrT="[Testo]"/>
      <dgm:spPr/>
      <dgm:t>
        <a:bodyPr/>
        <a:lstStyle/>
        <a:p>
          <a:r>
            <a:rPr lang="it-IT" b="1" dirty="0" smtClean="0"/>
            <a:t>Governo guidato da un PODESTA</a:t>
          </a:r>
          <a:r>
            <a:rPr lang="it-IT" dirty="0" smtClean="0"/>
            <a:t>’ (= colui che ha il potere)</a:t>
          </a:r>
          <a:endParaRPr lang="it-IT" dirty="0"/>
        </a:p>
      </dgm:t>
    </dgm:pt>
    <dgm:pt modelId="{1F3CB067-2997-49E0-AA66-829D21BD9BCC}" type="parTrans" cxnId="{973AAD8C-3F09-4035-9443-BC5953798B9D}">
      <dgm:prSet/>
      <dgm:spPr/>
      <dgm:t>
        <a:bodyPr/>
        <a:lstStyle/>
        <a:p>
          <a:endParaRPr lang="it-IT"/>
        </a:p>
      </dgm:t>
    </dgm:pt>
    <dgm:pt modelId="{101519EA-D714-4F59-808B-5B0D30CA4221}" type="sibTrans" cxnId="{973AAD8C-3F09-4035-9443-BC5953798B9D}">
      <dgm:prSet/>
      <dgm:spPr/>
      <dgm:t>
        <a:bodyPr/>
        <a:lstStyle/>
        <a:p>
          <a:endParaRPr lang="it-IT"/>
        </a:p>
      </dgm:t>
    </dgm:pt>
    <dgm:pt modelId="{09DE9E50-AC17-413F-99F6-A307707C76D2}" type="pres">
      <dgm:prSet presAssocID="{73A53473-8B5E-41E6-8EE2-CBC97C47BBA6}" presName="Name0" presStyleCnt="0">
        <dgm:presLayoutVars>
          <dgm:dir/>
          <dgm:animLvl val="lvl"/>
          <dgm:resizeHandles val="exact"/>
        </dgm:presLayoutVars>
      </dgm:prSet>
      <dgm:spPr/>
    </dgm:pt>
    <dgm:pt modelId="{DC73716D-678A-4C2D-BD35-5664B667DFFC}" type="pres">
      <dgm:prSet presAssocID="{73A53473-8B5E-41E6-8EE2-CBC97C47BBA6}" presName="dummy" presStyleCnt="0"/>
      <dgm:spPr/>
    </dgm:pt>
    <dgm:pt modelId="{F269467B-00BA-4984-8890-DDD41C262791}" type="pres">
      <dgm:prSet presAssocID="{73A53473-8B5E-41E6-8EE2-CBC97C47BBA6}" presName="linH" presStyleCnt="0"/>
      <dgm:spPr/>
    </dgm:pt>
    <dgm:pt modelId="{B38E0EC0-0B2D-4FD9-B4DA-C62A8297610D}" type="pres">
      <dgm:prSet presAssocID="{73A53473-8B5E-41E6-8EE2-CBC97C47BBA6}" presName="padding1" presStyleCnt="0"/>
      <dgm:spPr/>
    </dgm:pt>
    <dgm:pt modelId="{D335D76A-8FF7-49A1-8174-3BEBE452303B}" type="pres">
      <dgm:prSet presAssocID="{96DD4023-8C94-4D5B-8288-E9264715B3B0}" presName="linV" presStyleCnt="0"/>
      <dgm:spPr/>
    </dgm:pt>
    <dgm:pt modelId="{C8AAE3C1-F52E-4F40-AEDE-5F3DACCD29AE}" type="pres">
      <dgm:prSet presAssocID="{96DD4023-8C94-4D5B-8288-E9264715B3B0}" presName="spVertical1" presStyleCnt="0"/>
      <dgm:spPr/>
    </dgm:pt>
    <dgm:pt modelId="{89D07E2D-B9C3-4CA3-A68B-1B12294369B7}" type="pres">
      <dgm:prSet presAssocID="{96DD4023-8C94-4D5B-8288-E9264715B3B0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3DBB8BC-87AE-4260-A87C-18D1D2464F87}" type="pres">
      <dgm:prSet presAssocID="{96DD4023-8C94-4D5B-8288-E9264715B3B0}" presName="spVertical2" presStyleCnt="0"/>
      <dgm:spPr/>
    </dgm:pt>
    <dgm:pt modelId="{4FA4CC0A-E2C4-4F64-B59C-9B7C742987DD}" type="pres">
      <dgm:prSet presAssocID="{96DD4023-8C94-4D5B-8288-E9264715B3B0}" presName="spVertical3" presStyleCnt="0"/>
      <dgm:spPr/>
    </dgm:pt>
    <dgm:pt modelId="{E21A5456-A3D9-4F75-A041-C76F11E1EF9C}" type="pres">
      <dgm:prSet presAssocID="{E16A8B74-FBBC-45B0-B65B-682D98248610}" presName="space" presStyleCnt="0"/>
      <dgm:spPr/>
    </dgm:pt>
    <dgm:pt modelId="{0E77300B-AAD6-4D13-8F4B-ADC82DF1CCA9}" type="pres">
      <dgm:prSet presAssocID="{C594A853-D1F7-43E7-95FC-5EE77356F724}" presName="linV" presStyleCnt="0"/>
      <dgm:spPr/>
    </dgm:pt>
    <dgm:pt modelId="{FD1B4304-DDEA-4458-9EE8-830FEB8C2E02}" type="pres">
      <dgm:prSet presAssocID="{C594A853-D1F7-43E7-95FC-5EE77356F724}" presName="spVertical1" presStyleCnt="0"/>
      <dgm:spPr/>
    </dgm:pt>
    <dgm:pt modelId="{5B5CA502-4C18-42E2-829F-AAD653467CB8}" type="pres">
      <dgm:prSet presAssocID="{C594A853-D1F7-43E7-95FC-5EE77356F724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B7A64F1-74E5-4D22-9976-2D9E6158415A}" type="pres">
      <dgm:prSet presAssocID="{C594A853-D1F7-43E7-95FC-5EE77356F724}" presName="spVertical2" presStyleCnt="0"/>
      <dgm:spPr/>
    </dgm:pt>
    <dgm:pt modelId="{5D07F24D-6B6E-4FD7-A56F-21003DE0AF73}" type="pres">
      <dgm:prSet presAssocID="{C594A853-D1F7-43E7-95FC-5EE77356F724}" presName="spVertical3" presStyleCnt="0"/>
      <dgm:spPr/>
    </dgm:pt>
    <dgm:pt modelId="{3CB00F14-6F65-4ECC-A350-4DD35C26E238}" type="pres">
      <dgm:prSet presAssocID="{B09BB132-3A91-47A4-A54A-D592717997F8}" presName="space" presStyleCnt="0"/>
      <dgm:spPr/>
    </dgm:pt>
    <dgm:pt modelId="{41DBA97D-9577-4B52-B0EC-62998EA41E1A}" type="pres">
      <dgm:prSet presAssocID="{794DDE42-4F46-4896-84D3-DEE1F925318D}" presName="linV" presStyleCnt="0"/>
      <dgm:spPr/>
    </dgm:pt>
    <dgm:pt modelId="{260DE86C-999B-4386-9E9C-7A044DCAEC97}" type="pres">
      <dgm:prSet presAssocID="{794DDE42-4F46-4896-84D3-DEE1F925318D}" presName="spVertical1" presStyleCnt="0"/>
      <dgm:spPr/>
    </dgm:pt>
    <dgm:pt modelId="{617013D8-F1EF-4512-BAF9-18444D281296}" type="pres">
      <dgm:prSet presAssocID="{794DDE42-4F46-4896-84D3-DEE1F925318D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6ACA449-E1AF-4E75-BF90-799FC98EEA08}" type="pres">
      <dgm:prSet presAssocID="{794DDE42-4F46-4896-84D3-DEE1F925318D}" presName="spVertical2" presStyleCnt="0"/>
      <dgm:spPr/>
    </dgm:pt>
    <dgm:pt modelId="{A3E6326F-98C5-414C-A8BB-FE132CF5E43A}" type="pres">
      <dgm:prSet presAssocID="{794DDE42-4F46-4896-84D3-DEE1F925318D}" presName="spVertical3" presStyleCnt="0"/>
      <dgm:spPr/>
    </dgm:pt>
    <dgm:pt modelId="{3BC94754-F380-4323-8E75-FCC3CE04EB72}" type="pres">
      <dgm:prSet presAssocID="{73A53473-8B5E-41E6-8EE2-CBC97C47BBA6}" presName="padding2" presStyleCnt="0"/>
      <dgm:spPr/>
    </dgm:pt>
    <dgm:pt modelId="{8FB644F3-8BD8-45A4-93DE-01C1E29D966B}" type="pres">
      <dgm:prSet presAssocID="{73A53473-8B5E-41E6-8EE2-CBC97C47BBA6}" presName="negArrow" presStyleCnt="0"/>
      <dgm:spPr/>
    </dgm:pt>
    <dgm:pt modelId="{CEB8C160-0B1A-4DA1-97E4-CF966191C9A6}" type="pres">
      <dgm:prSet presAssocID="{73A53473-8B5E-41E6-8EE2-CBC97C47BBA6}" presName="backgroundArrow" presStyleLbl="node1" presStyleIdx="0" presStyleCnt="1"/>
      <dgm:spPr/>
    </dgm:pt>
  </dgm:ptLst>
  <dgm:cxnLst>
    <dgm:cxn modelId="{973AAD8C-3F09-4035-9443-BC5953798B9D}" srcId="{73A53473-8B5E-41E6-8EE2-CBC97C47BBA6}" destId="{794DDE42-4F46-4896-84D3-DEE1F925318D}" srcOrd="2" destOrd="0" parTransId="{1F3CB067-2997-49E0-AA66-829D21BD9BCC}" sibTransId="{101519EA-D714-4F59-808B-5B0D30CA4221}"/>
    <dgm:cxn modelId="{6AA3E96B-A36E-41E2-A21F-F8AC4D7EBF15}" type="presOf" srcId="{C594A853-D1F7-43E7-95FC-5EE77356F724}" destId="{5B5CA502-4C18-42E2-829F-AAD653467CB8}" srcOrd="0" destOrd="0" presId="urn:microsoft.com/office/officeart/2005/8/layout/hProcess3"/>
    <dgm:cxn modelId="{CB3A1758-CA9A-4BC4-BBFD-06F7DA7C4676}" type="presOf" srcId="{794DDE42-4F46-4896-84D3-DEE1F925318D}" destId="{617013D8-F1EF-4512-BAF9-18444D281296}" srcOrd="0" destOrd="0" presId="urn:microsoft.com/office/officeart/2005/8/layout/hProcess3"/>
    <dgm:cxn modelId="{811FF54F-B7C6-4D45-B067-0B3BC68BF100}" srcId="{73A53473-8B5E-41E6-8EE2-CBC97C47BBA6}" destId="{C594A853-D1F7-43E7-95FC-5EE77356F724}" srcOrd="1" destOrd="0" parTransId="{CB49BF36-1185-446D-BBC1-5EFDD18A8A14}" sibTransId="{B09BB132-3A91-47A4-A54A-D592717997F8}"/>
    <dgm:cxn modelId="{4B3ABAEC-5269-46BA-8973-7BB169080E42}" srcId="{73A53473-8B5E-41E6-8EE2-CBC97C47BBA6}" destId="{96DD4023-8C94-4D5B-8288-E9264715B3B0}" srcOrd="0" destOrd="0" parTransId="{E8AC398E-4807-4E05-93E4-74AA6EC7AA50}" sibTransId="{E16A8B74-FBBC-45B0-B65B-682D98248610}"/>
    <dgm:cxn modelId="{B241893D-3179-4EB9-B890-88BC33914E74}" type="presOf" srcId="{73A53473-8B5E-41E6-8EE2-CBC97C47BBA6}" destId="{09DE9E50-AC17-413F-99F6-A307707C76D2}" srcOrd="0" destOrd="0" presId="urn:microsoft.com/office/officeart/2005/8/layout/hProcess3"/>
    <dgm:cxn modelId="{ACC288E1-FE41-4CE8-A7F3-A11858981161}" type="presOf" srcId="{96DD4023-8C94-4D5B-8288-E9264715B3B0}" destId="{89D07E2D-B9C3-4CA3-A68B-1B12294369B7}" srcOrd="0" destOrd="0" presId="urn:microsoft.com/office/officeart/2005/8/layout/hProcess3"/>
    <dgm:cxn modelId="{689743FE-8F6D-48AC-9016-06BDFAF28581}" type="presParOf" srcId="{09DE9E50-AC17-413F-99F6-A307707C76D2}" destId="{DC73716D-678A-4C2D-BD35-5664B667DFFC}" srcOrd="0" destOrd="0" presId="urn:microsoft.com/office/officeart/2005/8/layout/hProcess3"/>
    <dgm:cxn modelId="{1ED14BA0-05AE-4ED0-AD8A-2A9B00F272E7}" type="presParOf" srcId="{09DE9E50-AC17-413F-99F6-A307707C76D2}" destId="{F269467B-00BA-4984-8890-DDD41C262791}" srcOrd="1" destOrd="0" presId="urn:microsoft.com/office/officeart/2005/8/layout/hProcess3"/>
    <dgm:cxn modelId="{36CD1A78-C791-4E81-B4E0-F0B98B195FD0}" type="presParOf" srcId="{F269467B-00BA-4984-8890-DDD41C262791}" destId="{B38E0EC0-0B2D-4FD9-B4DA-C62A8297610D}" srcOrd="0" destOrd="0" presId="urn:microsoft.com/office/officeart/2005/8/layout/hProcess3"/>
    <dgm:cxn modelId="{C154A4BB-3D91-4D4F-9F30-F1772EB86C15}" type="presParOf" srcId="{F269467B-00BA-4984-8890-DDD41C262791}" destId="{D335D76A-8FF7-49A1-8174-3BEBE452303B}" srcOrd="1" destOrd="0" presId="urn:microsoft.com/office/officeart/2005/8/layout/hProcess3"/>
    <dgm:cxn modelId="{85C7EC67-7DD4-4BFC-AB5B-D0677D8B1957}" type="presParOf" srcId="{D335D76A-8FF7-49A1-8174-3BEBE452303B}" destId="{C8AAE3C1-F52E-4F40-AEDE-5F3DACCD29AE}" srcOrd="0" destOrd="0" presId="urn:microsoft.com/office/officeart/2005/8/layout/hProcess3"/>
    <dgm:cxn modelId="{3E1332F3-4386-4A95-BFFC-FF272CFF7C53}" type="presParOf" srcId="{D335D76A-8FF7-49A1-8174-3BEBE452303B}" destId="{89D07E2D-B9C3-4CA3-A68B-1B12294369B7}" srcOrd="1" destOrd="0" presId="urn:microsoft.com/office/officeart/2005/8/layout/hProcess3"/>
    <dgm:cxn modelId="{35C66156-706E-430F-9847-F2D513199BCC}" type="presParOf" srcId="{D335D76A-8FF7-49A1-8174-3BEBE452303B}" destId="{73DBB8BC-87AE-4260-A87C-18D1D2464F87}" srcOrd="2" destOrd="0" presId="urn:microsoft.com/office/officeart/2005/8/layout/hProcess3"/>
    <dgm:cxn modelId="{02F12827-B3BE-4F39-8ACE-76E4CCC64CCE}" type="presParOf" srcId="{D335D76A-8FF7-49A1-8174-3BEBE452303B}" destId="{4FA4CC0A-E2C4-4F64-B59C-9B7C742987DD}" srcOrd="3" destOrd="0" presId="urn:microsoft.com/office/officeart/2005/8/layout/hProcess3"/>
    <dgm:cxn modelId="{E16211B3-8B7A-4691-9C59-B231DDEC1297}" type="presParOf" srcId="{F269467B-00BA-4984-8890-DDD41C262791}" destId="{E21A5456-A3D9-4F75-A041-C76F11E1EF9C}" srcOrd="2" destOrd="0" presId="urn:microsoft.com/office/officeart/2005/8/layout/hProcess3"/>
    <dgm:cxn modelId="{F1AB577E-AA7E-4DC3-9E61-DCC9986618D2}" type="presParOf" srcId="{F269467B-00BA-4984-8890-DDD41C262791}" destId="{0E77300B-AAD6-4D13-8F4B-ADC82DF1CCA9}" srcOrd="3" destOrd="0" presId="urn:microsoft.com/office/officeart/2005/8/layout/hProcess3"/>
    <dgm:cxn modelId="{1B2C55D3-9B60-4A14-B850-244BD63C09CD}" type="presParOf" srcId="{0E77300B-AAD6-4D13-8F4B-ADC82DF1CCA9}" destId="{FD1B4304-DDEA-4458-9EE8-830FEB8C2E02}" srcOrd="0" destOrd="0" presId="urn:microsoft.com/office/officeart/2005/8/layout/hProcess3"/>
    <dgm:cxn modelId="{F2F1E642-6E24-4F5E-92F3-0C0090535A57}" type="presParOf" srcId="{0E77300B-AAD6-4D13-8F4B-ADC82DF1CCA9}" destId="{5B5CA502-4C18-42E2-829F-AAD653467CB8}" srcOrd="1" destOrd="0" presId="urn:microsoft.com/office/officeart/2005/8/layout/hProcess3"/>
    <dgm:cxn modelId="{99565F31-BFEE-47B5-BB4C-E010FBFA748C}" type="presParOf" srcId="{0E77300B-AAD6-4D13-8F4B-ADC82DF1CCA9}" destId="{BB7A64F1-74E5-4D22-9976-2D9E6158415A}" srcOrd="2" destOrd="0" presId="urn:microsoft.com/office/officeart/2005/8/layout/hProcess3"/>
    <dgm:cxn modelId="{C5DFA6EF-40D3-4E67-AE57-EA0526849F7B}" type="presParOf" srcId="{0E77300B-AAD6-4D13-8F4B-ADC82DF1CCA9}" destId="{5D07F24D-6B6E-4FD7-A56F-21003DE0AF73}" srcOrd="3" destOrd="0" presId="urn:microsoft.com/office/officeart/2005/8/layout/hProcess3"/>
    <dgm:cxn modelId="{3C470B1B-D91A-41DD-87A4-AAE30A1D2317}" type="presParOf" srcId="{F269467B-00BA-4984-8890-DDD41C262791}" destId="{3CB00F14-6F65-4ECC-A350-4DD35C26E238}" srcOrd="4" destOrd="0" presId="urn:microsoft.com/office/officeart/2005/8/layout/hProcess3"/>
    <dgm:cxn modelId="{7365C37A-780E-400C-A93E-6562A94167AD}" type="presParOf" srcId="{F269467B-00BA-4984-8890-DDD41C262791}" destId="{41DBA97D-9577-4B52-B0EC-62998EA41E1A}" srcOrd="5" destOrd="0" presId="urn:microsoft.com/office/officeart/2005/8/layout/hProcess3"/>
    <dgm:cxn modelId="{BC4A478D-3CBC-41D5-8BB3-9EE21CE0DDDE}" type="presParOf" srcId="{41DBA97D-9577-4B52-B0EC-62998EA41E1A}" destId="{260DE86C-999B-4386-9E9C-7A044DCAEC97}" srcOrd="0" destOrd="0" presId="urn:microsoft.com/office/officeart/2005/8/layout/hProcess3"/>
    <dgm:cxn modelId="{55DE41C7-DC6D-4D42-8ECF-9679448DA18B}" type="presParOf" srcId="{41DBA97D-9577-4B52-B0EC-62998EA41E1A}" destId="{617013D8-F1EF-4512-BAF9-18444D281296}" srcOrd="1" destOrd="0" presId="urn:microsoft.com/office/officeart/2005/8/layout/hProcess3"/>
    <dgm:cxn modelId="{FFB89FAA-D073-4E4E-A431-4007CB3AF291}" type="presParOf" srcId="{41DBA97D-9577-4B52-B0EC-62998EA41E1A}" destId="{76ACA449-E1AF-4E75-BF90-799FC98EEA08}" srcOrd="2" destOrd="0" presId="urn:microsoft.com/office/officeart/2005/8/layout/hProcess3"/>
    <dgm:cxn modelId="{4A6388C0-1AC6-468A-97F0-E164226C6F02}" type="presParOf" srcId="{41DBA97D-9577-4B52-B0EC-62998EA41E1A}" destId="{A3E6326F-98C5-414C-A8BB-FE132CF5E43A}" srcOrd="3" destOrd="0" presId="urn:microsoft.com/office/officeart/2005/8/layout/hProcess3"/>
    <dgm:cxn modelId="{5C993585-2483-4CBD-8551-9FB5255291E1}" type="presParOf" srcId="{F269467B-00BA-4984-8890-DDD41C262791}" destId="{3BC94754-F380-4323-8E75-FCC3CE04EB72}" srcOrd="6" destOrd="0" presId="urn:microsoft.com/office/officeart/2005/8/layout/hProcess3"/>
    <dgm:cxn modelId="{6C367A99-6BE4-46FA-92F1-1ED7E86A4AC3}" type="presParOf" srcId="{F269467B-00BA-4984-8890-DDD41C262791}" destId="{8FB644F3-8BD8-45A4-93DE-01C1E29D966B}" srcOrd="7" destOrd="0" presId="urn:microsoft.com/office/officeart/2005/8/layout/hProcess3"/>
    <dgm:cxn modelId="{4A4CBF4C-A786-48EE-B879-61E2F10C766E}" type="presParOf" srcId="{F269467B-00BA-4984-8890-DDD41C262791}" destId="{CEB8C160-0B1A-4DA1-97E4-CF966191C9A6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303B90-462D-41A5-B835-6898E361F208}">
      <dsp:nvSpPr>
        <dsp:cNvPr id="0" name=""/>
        <dsp:cNvSpPr/>
      </dsp:nvSpPr>
      <dsp:spPr>
        <a:xfrm>
          <a:off x="2827462" y="0"/>
          <a:ext cx="2574674" cy="14303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Nuova economia</a:t>
          </a:r>
          <a:endParaRPr lang="it-IT" sz="2200" kern="1200" dirty="0"/>
        </a:p>
      </dsp:txBody>
      <dsp:txXfrm>
        <a:off x="2827462" y="0"/>
        <a:ext cx="2574674" cy="1430374"/>
      </dsp:txXfrm>
    </dsp:sp>
    <dsp:sp modelId="{DF288CA4-723B-47B8-A0BB-175BB9300B2D}">
      <dsp:nvSpPr>
        <dsp:cNvPr id="0" name=""/>
        <dsp:cNvSpPr/>
      </dsp:nvSpPr>
      <dsp:spPr>
        <a:xfrm rot="5400000">
          <a:off x="3846604" y="1466134"/>
          <a:ext cx="536390" cy="6436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/>
        </a:p>
      </dsp:txBody>
      <dsp:txXfrm rot="5400000">
        <a:off x="3846604" y="1466134"/>
        <a:ext cx="536390" cy="643668"/>
      </dsp:txXfrm>
    </dsp:sp>
    <dsp:sp modelId="{7D92FBE1-BAE9-4A7E-AC3D-725B0BE40334}">
      <dsp:nvSpPr>
        <dsp:cNvPr id="0" name=""/>
        <dsp:cNvSpPr/>
      </dsp:nvSpPr>
      <dsp:spPr>
        <a:xfrm>
          <a:off x="2827462" y="2145562"/>
          <a:ext cx="2574674" cy="14303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Basata sugli scambi, sul risparmio, sul denaro, sul lavoro</a:t>
          </a:r>
          <a:endParaRPr lang="it-IT" sz="2200" kern="1200" dirty="0"/>
        </a:p>
      </dsp:txBody>
      <dsp:txXfrm>
        <a:off x="2827462" y="2145562"/>
        <a:ext cx="2574674" cy="1430374"/>
      </dsp:txXfrm>
    </dsp:sp>
    <dsp:sp modelId="{3AC669BD-9358-4613-AEFE-0AA0C95214EE}">
      <dsp:nvSpPr>
        <dsp:cNvPr id="0" name=""/>
        <dsp:cNvSpPr/>
      </dsp:nvSpPr>
      <dsp:spPr>
        <a:xfrm rot="5400000">
          <a:off x="3846604" y="3611696"/>
          <a:ext cx="536390" cy="6436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/>
        </a:p>
      </dsp:txBody>
      <dsp:txXfrm rot="5400000">
        <a:off x="3846604" y="3611696"/>
        <a:ext cx="536390" cy="643668"/>
      </dsp:txXfrm>
    </dsp:sp>
    <dsp:sp modelId="{4FCC8141-94A1-48DA-8EE3-83D475965B57}">
      <dsp:nvSpPr>
        <dsp:cNvPr id="0" name=""/>
        <dsp:cNvSpPr/>
      </dsp:nvSpPr>
      <dsp:spPr>
        <a:xfrm>
          <a:off x="2827462" y="4291124"/>
          <a:ext cx="2574674" cy="14303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Nuovo governo</a:t>
          </a:r>
          <a:endParaRPr lang="it-IT" sz="2200" kern="1200" dirty="0"/>
        </a:p>
      </dsp:txBody>
      <dsp:txXfrm>
        <a:off x="2827462" y="4291124"/>
        <a:ext cx="2574674" cy="143037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303B90-462D-41A5-B835-6898E361F208}">
      <dsp:nvSpPr>
        <dsp:cNvPr id="0" name=""/>
        <dsp:cNvSpPr/>
      </dsp:nvSpPr>
      <dsp:spPr>
        <a:xfrm>
          <a:off x="2325999" y="46298"/>
          <a:ext cx="3506764" cy="1809943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b="1" kern="1200" dirty="0" smtClean="0">
              <a:solidFill>
                <a:srgbClr val="FF0000"/>
              </a:solidFill>
            </a:rPr>
            <a:t>Nuova economia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kern="1200" dirty="0" smtClean="0"/>
            <a:t>basata sugli </a:t>
          </a:r>
          <a:r>
            <a:rPr lang="it-IT" sz="1800" b="1" kern="1200" dirty="0" smtClean="0"/>
            <a:t>scambi</a:t>
          </a:r>
          <a:r>
            <a:rPr lang="it-IT" sz="1800" kern="1200" dirty="0" smtClean="0"/>
            <a:t>, sul </a:t>
          </a:r>
          <a:r>
            <a:rPr lang="it-IT" sz="1800" b="1" kern="1200" dirty="0" smtClean="0"/>
            <a:t>risparmio</a:t>
          </a:r>
          <a:r>
            <a:rPr lang="it-IT" sz="1800" kern="1200" dirty="0" smtClean="0"/>
            <a:t>, sul </a:t>
          </a:r>
          <a:r>
            <a:rPr lang="it-IT" sz="1800" b="1" kern="1200" dirty="0" smtClean="0"/>
            <a:t>denaro</a:t>
          </a:r>
          <a:r>
            <a:rPr lang="it-IT" sz="1800" kern="1200" dirty="0" smtClean="0"/>
            <a:t>, sul </a:t>
          </a:r>
          <a:r>
            <a:rPr lang="it-IT" sz="1800" b="1" kern="1200" dirty="0" smtClean="0"/>
            <a:t>lavoro (interessi diversi dal mondo feudale)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 dirty="0"/>
        </a:p>
      </dsp:txBody>
      <dsp:txXfrm>
        <a:off x="2325999" y="46298"/>
        <a:ext cx="3506764" cy="1809943"/>
      </dsp:txXfrm>
    </dsp:sp>
    <dsp:sp modelId="{DF288CA4-723B-47B8-A0BB-175BB9300B2D}">
      <dsp:nvSpPr>
        <dsp:cNvPr id="0" name=""/>
        <dsp:cNvSpPr/>
      </dsp:nvSpPr>
      <dsp:spPr>
        <a:xfrm rot="5354386">
          <a:off x="3774852" y="1878617"/>
          <a:ext cx="644475" cy="8144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400" kern="1200"/>
        </a:p>
      </dsp:txBody>
      <dsp:txXfrm rot="5354386">
        <a:off x="3774852" y="1878617"/>
        <a:ext cx="644475" cy="814474"/>
      </dsp:txXfrm>
    </dsp:sp>
    <dsp:sp modelId="{4FCC8141-94A1-48DA-8EE3-83D475965B57}">
      <dsp:nvSpPr>
        <dsp:cNvPr id="0" name=""/>
        <dsp:cNvSpPr/>
      </dsp:nvSpPr>
      <dsp:spPr>
        <a:xfrm>
          <a:off x="2361417" y="2715467"/>
          <a:ext cx="3506764" cy="18099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>
              <a:solidFill>
                <a:srgbClr val="FF0000"/>
              </a:solidFill>
            </a:rPr>
            <a:t>Nuovo governo</a:t>
          </a:r>
          <a:endParaRPr lang="it-IT" sz="1800" b="1" kern="1200" dirty="0">
            <a:solidFill>
              <a:srgbClr val="FF0000"/>
            </a:solidFill>
          </a:endParaRPr>
        </a:p>
      </dsp:txBody>
      <dsp:txXfrm>
        <a:off x="2361417" y="2715467"/>
        <a:ext cx="3506764" cy="180994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64BF5C-67B0-45CE-A63D-2F4343127731}">
      <dsp:nvSpPr>
        <dsp:cNvPr id="0" name=""/>
        <dsp:cNvSpPr/>
      </dsp:nvSpPr>
      <dsp:spPr>
        <a:xfrm>
          <a:off x="3086099" y="0"/>
          <a:ext cx="2057400" cy="1131490"/>
        </a:xfrm>
        <a:prstGeom prst="trapezoid">
          <a:avLst>
            <a:gd name="adj" fmla="val 90915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900" b="1" kern="1200" dirty="0" smtClean="0"/>
            <a:t>nobili</a:t>
          </a:r>
          <a:endParaRPr lang="it-IT" sz="2900" b="1" kern="1200" dirty="0"/>
        </a:p>
      </dsp:txBody>
      <dsp:txXfrm>
        <a:off x="3086099" y="0"/>
        <a:ext cx="2057400" cy="1131490"/>
      </dsp:txXfrm>
    </dsp:sp>
    <dsp:sp modelId="{9B37408D-F03B-4109-B786-5878AFDA4E59}">
      <dsp:nvSpPr>
        <dsp:cNvPr id="0" name=""/>
        <dsp:cNvSpPr/>
      </dsp:nvSpPr>
      <dsp:spPr>
        <a:xfrm>
          <a:off x="2057399" y="1131490"/>
          <a:ext cx="4114800" cy="1131490"/>
        </a:xfrm>
        <a:prstGeom prst="trapezoid">
          <a:avLst>
            <a:gd name="adj" fmla="val 90915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900" b="1" kern="1200" dirty="0" smtClean="0"/>
            <a:t>popolo grasso (ricca borghesia)</a:t>
          </a:r>
          <a:endParaRPr lang="it-IT" sz="2900" b="1" kern="1200" dirty="0"/>
        </a:p>
      </dsp:txBody>
      <dsp:txXfrm>
        <a:off x="2777489" y="1131490"/>
        <a:ext cx="2674620" cy="1131490"/>
      </dsp:txXfrm>
    </dsp:sp>
    <dsp:sp modelId="{E038AF94-A733-43D9-9A00-144AE00052D9}">
      <dsp:nvSpPr>
        <dsp:cNvPr id="0" name=""/>
        <dsp:cNvSpPr/>
      </dsp:nvSpPr>
      <dsp:spPr>
        <a:xfrm>
          <a:off x="946424" y="2260842"/>
          <a:ext cx="6172200" cy="1131490"/>
        </a:xfrm>
        <a:prstGeom prst="trapezoid">
          <a:avLst>
            <a:gd name="adj" fmla="val 90915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900" b="1" kern="1200" dirty="0" smtClean="0"/>
            <a:t>popolo minuto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900" b="1" kern="1200" dirty="0" smtClean="0"/>
            <a:t>(piccola borghesia)</a:t>
          </a:r>
          <a:endParaRPr lang="it-IT" sz="2900" b="1" kern="1200" dirty="0"/>
        </a:p>
      </dsp:txBody>
      <dsp:txXfrm>
        <a:off x="2026559" y="2260842"/>
        <a:ext cx="4011930" cy="1131490"/>
      </dsp:txXfrm>
    </dsp:sp>
    <dsp:sp modelId="{295F183D-7506-4826-8F5B-FD1D7E26D194}">
      <dsp:nvSpPr>
        <dsp:cNvPr id="0" name=""/>
        <dsp:cNvSpPr/>
      </dsp:nvSpPr>
      <dsp:spPr>
        <a:xfrm>
          <a:off x="0" y="3394472"/>
          <a:ext cx="8229600" cy="1131490"/>
        </a:xfrm>
        <a:prstGeom prst="trapezoid">
          <a:avLst>
            <a:gd name="adj" fmla="val 90915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900" b="1" kern="1200" dirty="0" smtClean="0"/>
            <a:t>plebe</a:t>
          </a:r>
          <a:endParaRPr lang="it-IT" sz="2900" b="1" kern="1200" dirty="0"/>
        </a:p>
      </dsp:txBody>
      <dsp:txXfrm>
        <a:off x="1440179" y="3394472"/>
        <a:ext cx="5349240" cy="113149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F6E840-F4AB-45FB-981B-07FFA20E3A99}">
      <dsp:nvSpPr>
        <dsp:cNvPr id="0" name=""/>
        <dsp:cNvSpPr/>
      </dsp:nvSpPr>
      <dsp:spPr>
        <a:xfrm>
          <a:off x="7348" y="1989891"/>
          <a:ext cx="1579788" cy="131917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/>
            <a:t>COMUNE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(cioè il governo dei cittadini)</a:t>
          </a:r>
          <a:endParaRPr lang="it-IT" sz="1800" kern="1200" dirty="0"/>
        </a:p>
      </dsp:txBody>
      <dsp:txXfrm>
        <a:off x="7348" y="1989891"/>
        <a:ext cx="1579788" cy="1319179"/>
      </dsp:txXfrm>
    </dsp:sp>
    <dsp:sp modelId="{B05DC93D-5ABF-418B-91B2-673EA8FDFE78}">
      <dsp:nvSpPr>
        <dsp:cNvPr id="0" name=""/>
        <dsp:cNvSpPr/>
      </dsp:nvSpPr>
      <dsp:spPr>
        <a:xfrm rot="18749788">
          <a:off x="1435387" y="2292360"/>
          <a:ext cx="935416" cy="24541"/>
        </a:xfrm>
        <a:custGeom>
          <a:avLst/>
          <a:gdLst/>
          <a:ahLst/>
          <a:cxnLst/>
          <a:rect l="0" t="0" r="0" b="0"/>
          <a:pathLst>
            <a:path>
              <a:moveTo>
                <a:pt x="0" y="12270"/>
              </a:moveTo>
              <a:lnTo>
                <a:pt x="935416" y="1227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 rot="18749788">
        <a:off x="1879710" y="2281245"/>
        <a:ext cx="46770" cy="46770"/>
      </dsp:txXfrm>
    </dsp:sp>
    <dsp:sp modelId="{60C9B64B-F9DE-4DD2-B4DA-5627334619D0}">
      <dsp:nvSpPr>
        <dsp:cNvPr id="0" name=""/>
        <dsp:cNvSpPr/>
      </dsp:nvSpPr>
      <dsp:spPr>
        <a:xfrm>
          <a:off x="2219053" y="1368153"/>
          <a:ext cx="1579788" cy="1183254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/>
            <a:t>CONSOLI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/>
            <a:t>(capi del governo cittadino) </a:t>
          </a:r>
          <a:endParaRPr lang="it-IT" sz="1800" b="1" kern="1200" dirty="0"/>
        </a:p>
      </dsp:txBody>
      <dsp:txXfrm>
        <a:off x="2219053" y="1368153"/>
        <a:ext cx="1579788" cy="1183254"/>
      </dsp:txXfrm>
    </dsp:sp>
    <dsp:sp modelId="{29FEE556-2FDA-4804-A1F1-EF127747C0B2}">
      <dsp:nvSpPr>
        <dsp:cNvPr id="0" name=""/>
        <dsp:cNvSpPr/>
      </dsp:nvSpPr>
      <dsp:spPr>
        <a:xfrm>
          <a:off x="3798842" y="1947509"/>
          <a:ext cx="631915" cy="24541"/>
        </a:xfrm>
        <a:custGeom>
          <a:avLst/>
          <a:gdLst/>
          <a:ahLst/>
          <a:cxnLst/>
          <a:rect l="0" t="0" r="0" b="0"/>
          <a:pathLst>
            <a:path>
              <a:moveTo>
                <a:pt x="0" y="12270"/>
              </a:moveTo>
              <a:lnTo>
                <a:pt x="631915" y="1227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4099002" y="1943982"/>
        <a:ext cx="31595" cy="31595"/>
      </dsp:txXfrm>
    </dsp:sp>
    <dsp:sp modelId="{4C41FDDC-0700-4124-8E52-8FA72255A735}">
      <dsp:nvSpPr>
        <dsp:cNvPr id="0" name=""/>
        <dsp:cNvSpPr/>
      </dsp:nvSpPr>
      <dsp:spPr>
        <a:xfrm>
          <a:off x="4430757" y="1564833"/>
          <a:ext cx="1579788" cy="789894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/>
            <a:t>POTERE ESECUTIVO</a:t>
          </a:r>
          <a:endParaRPr lang="it-IT" sz="1800" b="1" kern="1200" dirty="0"/>
        </a:p>
      </dsp:txBody>
      <dsp:txXfrm>
        <a:off x="4430757" y="1564833"/>
        <a:ext cx="1579788" cy="789894"/>
      </dsp:txXfrm>
    </dsp:sp>
    <dsp:sp modelId="{D6A7A080-CDF9-4AF4-8BEB-9053F0FBD461}">
      <dsp:nvSpPr>
        <dsp:cNvPr id="0" name=""/>
        <dsp:cNvSpPr/>
      </dsp:nvSpPr>
      <dsp:spPr>
        <a:xfrm>
          <a:off x="6010546" y="1947509"/>
          <a:ext cx="631915" cy="24541"/>
        </a:xfrm>
        <a:custGeom>
          <a:avLst/>
          <a:gdLst/>
          <a:ahLst/>
          <a:cxnLst/>
          <a:rect l="0" t="0" r="0" b="0"/>
          <a:pathLst>
            <a:path>
              <a:moveTo>
                <a:pt x="0" y="12270"/>
              </a:moveTo>
              <a:lnTo>
                <a:pt x="631915" y="1227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6310706" y="1943982"/>
        <a:ext cx="31595" cy="31595"/>
      </dsp:txXfrm>
    </dsp:sp>
    <dsp:sp modelId="{0B7CBBF5-8E43-44DC-8635-63EADBD9BEE7}">
      <dsp:nvSpPr>
        <dsp:cNvPr id="0" name=""/>
        <dsp:cNvSpPr/>
      </dsp:nvSpPr>
      <dsp:spPr>
        <a:xfrm>
          <a:off x="6642462" y="1339559"/>
          <a:ext cx="1579788" cy="1240442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/>
            <a:t>FANNO APPLICARE LA LEGGEFARE PACE/GUERRA, TRATTATI, COMANDANO LA MILIZIA CITTADINA</a:t>
          </a:r>
          <a:endParaRPr lang="it-IT" sz="1200" kern="1200" dirty="0"/>
        </a:p>
      </dsp:txBody>
      <dsp:txXfrm>
        <a:off x="6642462" y="1339559"/>
        <a:ext cx="1579788" cy="1240442"/>
      </dsp:txXfrm>
    </dsp:sp>
    <dsp:sp modelId="{BE79FBA2-75D4-4453-AC79-88835531283A}">
      <dsp:nvSpPr>
        <dsp:cNvPr id="0" name=""/>
        <dsp:cNvSpPr/>
      </dsp:nvSpPr>
      <dsp:spPr>
        <a:xfrm rot="2807862">
          <a:off x="1441557" y="2973644"/>
          <a:ext cx="923075" cy="24541"/>
        </a:xfrm>
        <a:custGeom>
          <a:avLst/>
          <a:gdLst/>
          <a:ahLst/>
          <a:cxnLst/>
          <a:rect l="0" t="0" r="0" b="0"/>
          <a:pathLst>
            <a:path>
              <a:moveTo>
                <a:pt x="0" y="12270"/>
              </a:moveTo>
              <a:lnTo>
                <a:pt x="923075" y="1227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 rot="2807862">
        <a:off x="1880018" y="2962837"/>
        <a:ext cx="46153" cy="46153"/>
      </dsp:txXfrm>
    </dsp:sp>
    <dsp:sp modelId="{02A03BFF-B0BF-472C-B097-FAB2D8052C72}">
      <dsp:nvSpPr>
        <dsp:cNvPr id="0" name=""/>
        <dsp:cNvSpPr/>
      </dsp:nvSpPr>
      <dsp:spPr>
        <a:xfrm>
          <a:off x="2219053" y="2713888"/>
          <a:ext cx="1579788" cy="121691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/>
            <a:t>CONSIGLI </a:t>
          </a:r>
          <a:endParaRPr lang="it-IT" sz="1800" b="1" kern="1200" dirty="0"/>
        </a:p>
      </dsp:txBody>
      <dsp:txXfrm>
        <a:off x="2219053" y="2713888"/>
        <a:ext cx="1579788" cy="1216919"/>
      </dsp:txXfrm>
    </dsp:sp>
    <dsp:sp modelId="{CCF4C4F9-857A-4B0B-9903-3C03C0F93876}">
      <dsp:nvSpPr>
        <dsp:cNvPr id="0" name=""/>
        <dsp:cNvSpPr/>
      </dsp:nvSpPr>
      <dsp:spPr>
        <a:xfrm rot="19451603">
          <a:off x="3728462" y="3092221"/>
          <a:ext cx="744744" cy="24541"/>
        </a:xfrm>
        <a:custGeom>
          <a:avLst/>
          <a:gdLst/>
          <a:ahLst/>
          <a:cxnLst/>
          <a:rect l="0" t="0" r="0" b="0"/>
          <a:pathLst>
            <a:path>
              <a:moveTo>
                <a:pt x="0" y="12270"/>
              </a:moveTo>
              <a:lnTo>
                <a:pt x="744744" y="1227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 rot="19451603">
        <a:off x="4082216" y="3085873"/>
        <a:ext cx="37237" cy="37237"/>
      </dsp:txXfrm>
    </dsp:sp>
    <dsp:sp modelId="{18A6F5D2-426A-476E-A489-475E7424E52C}">
      <dsp:nvSpPr>
        <dsp:cNvPr id="0" name=""/>
        <dsp:cNvSpPr/>
      </dsp:nvSpPr>
      <dsp:spPr>
        <a:xfrm>
          <a:off x="4402827" y="2491687"/>
          <a:ext cx="1579788" cy="789894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/>
            <a:t>POTERE LEGISLATIVO</a:t>
          </a:r>
          <a:endParaRPr lang="it-IT" sz="1800" b="1" kern="1200" dirty="0"/>
        </a:p>
      </dsp:txBody>
      <dsp:txXfrm>
        <a:off x="4402827" y="2491687"/>
        <a:ext cx="1579788" cy="789894"/>
      </dsp:txXfrm>
    </dsp:sp>
    <dsp:sp modelId="{A2181753-19BF-4A5F-90C6-FC6F32FCB0A4}">
      <dsp:nvSpPr>
        <dsp:cNvPr id="0" name=""/>
        <dsp:cNvSpPr/>
      </dsp:nvSpPr>
      <dsp:spPr>
        <a:xfrm rot="2142401">
          <a:off x="3725696" y="3537172"/>
          <a:ext cx="778206" cy="24541"/>
        </a:xfrm>
        <a:custGeom>
          <a:avLst/>
          <a:gdLst/>
          <a:ahLst/>
          <a:cxnLst/>
          <a:rect l="0" t="0" r="0" b="0"/>
          <a:pathLst>
            <a:path>
              <a:moveTo>
                <a:pt x="0" y="12270"/>
              </a:moveTo>
              <a:lnTo>
                <a:pt x="778206" y="1227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 rot="2142401">
        <a:off x="4095344" y="3529988"/>
        <a:ext cx="38910" cy="38910"/>
      </dsp:txXfrm>
    </dsp:sp>
    <dsp:sp modelId="{ADAB4AE2-4029-4DAD-AAC0-D60E9CA81DAA}">
      <dsp:nvSpPr>
        <dsp:cNvPr id="0" name=""/>
        <dsp:cNvSpPr/>
      </dsp:nvSpPr>
      <dsp:spPr>
        <a:xfrm>
          <a:off x="4430757" y="3381590"/>
          <a:ext cx="1579788" cy="789894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kern="1200" dirty="0" smtClean="0"/>
            <a:t>LEGGI INSERITE NEGLI STATUTI</a:t>
          </a:r>
          <a:endParaRPr lang="it-IT" sz="1800" b="1" kern="1200" dirty="0"/>
        </a:p>
      </dsp:txBody>
      <dsp:txXfrm>
        <a:off x="4430757" y="3381590"/>
        <a:ext cx="1579788" cy="789894"/>
      </dsp:txXfrm>
    </dsp:sp>
    <dsp:sp modelId="{C2139DCE-F9E8-4ECD-B7F5-99F48105CB13}">
      <dsp:nvSpPr>
        <dsp:cNvPr id="0" name=""/>
        <dsp:cNvSpPr/>
      </dsp:nvSpPr>
      <dsp:spPr>
        <a:xfrm>
          <a:off x="6010546" y="3764267"/>
          <a:ext cx="631915" cy="24541"/>
        </a:xfrm>
        <a:custGeom>
          <a:avLst/>
          <a:gdLst/>
          <a:ahLst/>
          <a:cxnLst/>
          <a:rect l="0" t="0" r="0" b="0"/>
          <a:pathLst>
            <a:path>
              <a:moveTo>
                <a:pt x="0" y="12270"/>
              </a:moveTo>
              <a:lnTo>
                <a:pt x="631915" y="1227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6310706" y="3760740"/>
        <a:ext cx="31595" cy="31595"/>
      </dsp:txXfrm>
    </dsp:sp>
    <dsp:sp modelId="{A662D42E-9B83-40BF-BC34-C39D7FD12C2A}">
      <dsp:nvSpPr>
        <dsp:cNvPr id="0" name=""/>
        <dsp:cNvSpPr/>
      </dsp:nvSpPr>
      <dsp:spPr>
        <a:xfrm>
          <a:off x="6642462" y="3099128"/>
          <a:ext cx="1579788" cy="135481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/>
            <a:t>LEGGI FORMATE ANCHE ATTRAVERSO L’ARENGO </a:t>
          </a:r>
          <a:endParaRPr lang="it-IT" sz="1600" b="1" kern="1200" dirty="0"/>
        </a:p>
      </dsp:txBody>
      <dsp:txXfrm>
        <a:off x="6642462" y="3099128"/>
        <a:ext cx="1579788" cy="135481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EB8C160-0B1A-4DA1-97E4-CF966191C9A6}">
      <dsp:nvSpPr>
        <dsp:cNvPr id="0" name=""/>
        <dsp:cNvSpPr/>
      </dsp:nvSpPr>
      <dsp:spPr>
        <a:xfrm>
          <a:off x="0" y="658776"/>
          <a:ext cx="8229600" cy="3208410"/>
        </a:xfrm>
        <a:prstGeom prst="rightArrow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7013D8-F1EF-4512-BAF9-18444D281296}">
      <dsp:nvSpPr>
        <dsp:cNvPr id="0" name=""/>
        <dsp:cNvSpPr/>
      </dsp:nvSpPr>
      <dsp:spPr>
        <a:xfrm>
          <a:off x="5423579" y="1460879"/>
          <a:ext cx="1983060" cy="1604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13360" rIns="0" bIns="21336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b="1" kern="1200" dirty="0" smtClean="0"/>
            <a:t>Governo guidato da un PODESTA</a:t>
          </a:r>
          <a:r>
            <a:rPr lang="it-IT" sz="2100" kern="1200" dirty="0" smtClean="0"/>
            <a:t>’ (= colui che ha il potere)</a:t>
          </a:r>
          <a:endParaRPr lang="it-IT" sz="2100" kern="1200" dirty="0"/>
        </a:p>
      </dsp:txBody>
      <dsp:txXfrm>
        <a:off x="5423579" y="1460879"/>
        <a:ext cx="1983060" cy="1604205"/>
      </dsp:txXfrm>
    </dsp:sp>
    <dsp:sp modelId="{5B5CA502-4C18-42E2-829F-AAD653467CB8}">
      <dsp:nvSpPr>
        <dsp:cNvPr id="0" name=""/>
        <dsp:cNvSpPr/>
      </dsp:nvSpPr>
      <dsp:spPr>
        <a:xfrm>
          <a:off x="3043907" y="1460879"/>
          <a:ext cx="1983060" cy="1604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13360" rIns="0" bIns="21336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b="1" kern="1200" dirty="0" smtClean="0"/>
            <a:t>GOVERNO CONSOLARE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smtClean="0"/>
            <a:t>sostituito da </a:t>
          </a:r>
        </a:p>
      </dsp:txBody>
      <dsp:txXfrm>
        <a:off x="3043907" y="1460879"/>
        <a:ext cx="1983060" cy="1604205"/>
      </dsp:txXfrm>
    </dsp:sp>
    <dsp:sp modelId="{89D07E2D-B9C3-4CA3-A68B-1B12294369B7}">
      <dsp:nvSpPr>
        <dsp:cNvPr id="0" name=""/>
        <dsp:cNvSpPr/>
      </dsp:nvSpPr>
      <dsp:spPr>
        <a:xfrm>
          <a:off x="664234" y="1460879"/>
          <a:ext cx="1983060" cy="1604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13360" rIns="0" bIns="21336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smtClean="0"/>
            <a:t>Fine del XII sec.</a:t>
          </a:r>
          <a:endParaRPr lang="it-IT" sz="2100" kern="1200" dirty="0"/>
        </a:p>
      </dsp:txBody>
      <dsp:txXfrm>
        <a:off x="664234" y="1460879"/>
        <a:ext cx="1983060" cy="16042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8F67-0264-4E8A-95D8-DC43B6255E32}" type="datetimeFigureOut">
              <a:rPr lang="it-IT" smtClean="0"/>
              <a:pPr/>
              <a:t>22/04/2013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BD205-9B0E-48C5-AD62-831B6AFDA2C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8F67-0264-4E8A-95D8-DC43B6255E32}" type="datetimeFigureOut">
              <a:rPr lang="it-IT" smtClean="0"/>
              <a:pPr/>
              <a:t>22/04/2013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BD205-9B0E-48C5-AD62-831B6AFDA2C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8F67-0264-4E8A-95D8-DC43B6255E32}" type="datetimeFigureOut">
              <a:rPr lang="it-IT" smtClean="0"/>
              <a:pPr/>
              <a:t>22/04/2013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BD205-9B0E-48C5-AD62-831B6AFDA2C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8F67-0264-4E8A-95D8-DC43B6255E32}" type="datetimeFigureOut">
              <a:rPr lang="it-IT" smtClean="0"/>
              <a:pPr/>
              <a:t>22/04/2013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BD205-9B0E-48C5-AD62-831B6AFDA2C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8F67-0264-4E8A-95D8-DC43B6255E32}" type="datetimeFigureOut">
              <a:rPr lang="it-IT" smtClean="0"/>
              <a:pPr/>
              <a:t>22/04/2013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BD205-9B0E-48C5-AD62-831B6AFDA2C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8F67-0264-4E8A-95D8-DC43B6255E32}" type="datetimeFigureOut">
              <a:rPr lang="it-IT" smtClean="0"/>
              <a:pPr/>
              <a:t>22/04/2013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BD205-9B0E-48C5-AD62-831B6AFDA2C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8F67-0264-4E8A-95D8-DC43B6255E32}" type="datetimeFigureOut">
              <a:rPr lang="it-IT" smtClean="0"/>
              <a:pPr/>
              <a:t>22/04/2013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BD205-9B0E-48C5-AD62-831B6AFDA2C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8F67-0264-4E8A-95D8-DC43B6255E32}" type="datetimeFigureOut">
              <a:rPr lang="it-IT" smtClean="0"/>
              <a:pPr/>
              <a:t>22/04/2013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BD205-9B0E-48C5-AD62-831B6AFDA2C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8F67-0264-4E8A-95D8-DC43B6255E32}" type="datetimeFigureOut">
              <a:rPr lang="it-IT" smtClean="0"/>
              <a:pPr/>
              <a:t>22/04/2013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BD205-9B0E-48C5-AD62-831B6AFDA2C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8F67-0264-4E8A-95D8-DC43B6255E32}" type="datetimeFigureOut">
              <a:rPr lang="it-IT" smtClean="0"/>
              <a:pPr/>
              <a:t>22/04/2013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BD205-9B0E-48C5-AD62-831B6AFDA2C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08F67-0264-4E8A-95D8-DC43B6255E32}" type="datetimeFigureOut">
              <a:rPr lang="it-IT" smtClean="0"/>
              <a:pPr/>
              <a:t>22/04/2013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BD205-9B0E-48C5-AD62-831B6AFDA2C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08F67-0264-4E8A-95D8-DC43B6255E32}" type="datetimeFigureOut">
              <a:rPr lang="it-IT" smtClean="0"/>
              <a:pPr/>
              <a:t>22/04/2013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BD205-9B0E-48C5-AD62-831B6AFDA2C2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t.wikipedia.org/wiki/Forma_di_governo" TargetMode="External"/><Relationship Id="rId2" Type="http://schemas.openxmlformats.org/officeDocument/2006/relationships/hyperlink" Target="http://it.wikipedia.org/wiki/Lingua_grec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t.wikipedia.org/wiki/Stato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LA CIVILTA’ URBANA E I COMUNI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Le classi sociali</a:t>
            </a:r>
            <a:endParaRPr lang="it-IT" b="1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LA POPOLAZIONE ERA SUDDIVISA IN DIVERSI RAGGRUPPAMENTI</a:t>
            </a:r>
            <a:r>
              <a:rPr lang="it-IT" dirty="0" smtClean="0"/>
              <a:t>: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/>
              <a:t>I </a:t>
            </a:r>
            <a:r>
              <a:rPr lang="it-IT" b="1" dirty="0" smtClean="0">
                <a:solidFill>
                  <a:srgbClr val="FF0000"/>
                </a:solidFill>
              </a:rPr>
              <a:t>NOBILI</a:t>
            </a:r>
            <a:r>
              <a:rPr lang="it-IT" dirty="0" smtClean="0"/>
              <a:t>: organizzati in associazioni familiari chiamate CONSORTERIE. Assunsero nei primi tempi il GOVERNO della CITTA’. (erano venuti in città per investire le loro rendite,vivevano in palazzi signorili ornati da alte torri)</a:t>
            </a:r>
          </a:p>
          <a:p>
            <a:r>
              <a:rPr lang="it-IT" dirty="0" smtClean="0"/>
              <a:t>Il </a:t>
            </a:r>
            <a:r>
              <a:rPr lang="it-IT" b="1" dirty="0" smtClean="0">
                <a:solidFill>
                  <a:srgbClr val="FF0000"/>
                </a:solidFill>
              </a:rPr>
              <a:t>POPOLO GRASSO </a:t>
            </a:r>
            <a:r>
              <a:rPr lang="it-IT" dirty="0" smtClean="0"/>
              <a:t>o </a:t>
            </a:r>
            <a:r>
              <a:rPr lang="it-IT" b="1" dirty="0" smtClean="0">
                <a:solidFill>
                  <a:srgbClr val="0070C0"/>
                </a:solidFill>
              </a:rPr>
              <a:t>RICCA BORGHESIA: </a:t>
            </a:r>
            <a:r>
              <a:rPr lang="it-IT" dirty="0" smtClean="0"/>
              <a:t>ricchi mercanti, banchieri, importanti artigiani, professionisti. Si riuniscono in associazioni ben organizzate: le ARTI o CORPORAZIONI. Inizialmente non ammessi al governo della città. Col tempo si impadronirono completamente del potere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/>
          </a:bodyPr>
          <a:lstStyle/>
          <a:p>
            <a:r>
              <a:rPr lang="it-IT" dirty="0" smtClean="0"/>
              <a:t>Il </a:t>
            </a:r>
            <a:r>
              <a:rPr lang="it-IT" b="1" dirty="0" smtClean="0">
                <a:solidFill>
                  <a:srgbClr val="FF0000"/>
                </a:solidFill>
              </a:rPr>
              <a:t>POPOLO MINUTO </a:t>
            </a:r>
            <a:r>
              <a:rPr lang="it-IT" dirty="0" smtClean="0"/>
              <a:t>o </a:t>
            </a:r>
            <a:r>
              <a:rPr lang="it-IT" b="1" dirty="0" smtClean="0">
                <a:solidFill>
                  <a:srgbClr val="FF0000"/>
                </a:solidFill>
              </a:rPr>
              <a:t>PICCOLA BORGHESIA</a:t>
            </a:r>
            <a:r>
              <a:rPr lang="it-IT" dirty="0" smtClean="0"/>
              <a:t>: era formato da modesti artigiani e da proprietari di piccole aziende. Avevano i propri rappresentanti (ARTI o CORPORAZIONI MINORI) erano esclusi dalla vita politica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PLEBE</a:t>
            </a:r>
            <a:r>
              <a:rPr lang="it-IT" dirty="0" smtClean="0"/>
              <a:t>: salariati, braccianti, operai. Viveva in un continuo stato di oppressione, fra mille difficoltà, ingiustizie e soprusi. Era tenuta lontana da ogni partecipazione alla vita politica.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Coloni e contadini </a:t>
            </a:r>
            <a:r>
              <a:rPr lang="it-IT" dirty="0" smtClean="0"/>
              <a:t>vivevano nelle stesse condizioni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Dal </a:t>
            </a:r>
            <a:r>
              <a:rPr lang="it-IT" b="1" dirty="0" smtClean="0">
                <a:solidFill>
                  <a:srgbClr val="FF0000"/>
                </a:solidFill>
              </a:rPr>
              <a:t>Comune aristocratico </a:t>
            </a:r>
            <a:r>
              <a:rPr lang="it-IT" dirty="0" smtClean="0"/>
              <a:t>al Comune popolare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L'</a:t>
            </a:r>
            <a:r>
              <a:rPr lang="it-IT" b="1" dirty="0" smtClean="0"/>
              <a:t>aristocrazia</a:t>
            </a:r>
            <a:r>
              <a:rPr lang="it-IT" dirty="0" smtClean="0"/>
              <a:t> (dal </a:t>
            </a:r>
            <a:r>
              <a:rPr lang="it-IT" dirty="0" smtClean="0">
                <a:hlinkClick r:id="rId2" tooltip="Lingua greca"/>
              </a:rPr>
              <a:t>greco</a:t>
            </a:r>
            <a:r>
              <a:rPr lang="it-IT" dirty="0" smtClean="0"/>
              <a:t> </a:t>
            </a:r>
            <a:r>
              <a:rPr lang="it-IT" i="1" dirty="0" err="1" smtClean="0"/>
              <a:t>άριστος</a:t>
            </a:r>
            <a:r>
              <a:rPr lang="it-IT" dirty="0" smtClean="0"/>
              <a:t>, "Migliore" e </a:t>
            </a:r>
            <a:r>
              <a:rPr lang="it-IT" i="1" dirty="0" err="1" smtClean="0"/>
              <a:t>κράτος</a:t>
            </a:r>
            <a:r>
              <a:rPr lang="it-IT" dirty="0" smtClean="0"/>
              <a:t>, "Potere") è una </a:t>
            </a:r>
            <a:r>
              <a:rPr lang="it-IT" dirty="0" smtClean="0">
                <a:hlinkClick r:id="rId3" tooltip="Forma di governo"/>
              </a:rPr>
              <a:t>forma di governo</a:t>
            </a:r>
            <a:r>
              <a:rPr lang="it-IT" dirty="0" smtClean="0"/>
              <a:t> nella quale poche persone (che secondo l'etimologia greca del termine dovrebbero essere i "migliori") controllano interamente lo </a:t>
            </a:r>
            <a:r>
              <a:rPr lang="it-IT" dirty="0" smtClean="0">
                <a:hlinkClick r:id="rId4" tooltip="Stato"/>
              </a:rPr>
              <a:t>Stato</a:t>
            </a:r>
            <a:r>
              <a:rPr lang="it-IT" dirty="0" smtClean="0"/>
              <a:t>.</a:t>
            </a:r>
          </a:p>
          <a:p>
            <a:r>
              <a:rPr lang="it-IT" dirty="0" smtClean="0"/>
              <a:t>Forma di governo in cui la nobiltà detiene il potere 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764706"/>
          <a:ext cx="8229600" cy="5041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840289">
                <a:tc>
                  <a:txBody>
                    <a:bodyPr/>
                    <a:lstStyle/>
                    <a:p>
                      <a:r>
                        <a:rPr lang="it-IT" sz="4000" dirty="0" smtClean="0"/>
                        <a:t>NOBILTA’</a:t>
                      </a:r>
                      <a:endParaRPr lang="it-IT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4000" dirty="0" smtClean="0"/>
                        <a:t>BORGHESIA</a:t>
                      </a:r>
                      <a:endParaRPr lang="it-IT" sz="4000" dirty="0"/>
                    </a:p>
                  </a:txBody>
                  <a:tcPr/>
                </a:tc>
              </a:tr>
              <a:tr h="840289">
                <a:tc>
                  <a:txBody>
                    <a:bodyPr/>
                    <a:lstStyle/>
                    <a:p>
                      <a:r>
                        <a:rPr lang="it-IT" sz="4000" dirty="0" smtClean="0"/>
                        <a:t>EREDITA’</a:t>
                      </a:r>
                      <a:endParaRPr lang="it-IT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4000" dirty="0" smtClean="0"/>
                        <a:t>CAPACITA’</a:t>
                      </a:r>
                      <a:endParaRPr lang="it-IT" sz="4000" dirty="0"/>
                    </a:p>
                  </a:txBody>
                  <a:tcPr/>
                </a:tc>
              </a:tr>
              <a:tr h="840289">
                <a:tc>
                  <a:txBody>
                    <a:bodyPr/>
                    <a:lstStyle/>
                    <a:p>
                      <a:r>
                        <a:rPr lang="it-IT" sz="4000" dirty="0" smtClean="0"/>
                        <a:t>RENDITA</a:t>
                      </a:r>
                      <a:endParaRPr lang="it-IT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4000" dirty="0" smtClean="0"/>
                        <a:t>LAVORO</a:t>
                      </a:r>
                      <a:endParaRPr lang="it-IT" sz="4000" dirty="0"/>
                    </a:p>
                  </a:txBody>
                  <a:tcPr/>
                </a:tc>
              </a:tr>
              <a:tr h="840289">
                <a:tc>
                  <a:txBody>
                    <a:bodyPr/>
                    <a:lstStyle/>
                    <a:p>
                      <a:r>
                        <a:rPr lang="it-IT" sz="4000" dirty="0" smtClean="0"/>
                        <a:t>PASSIVITA’ </a:t>
                      </a:r>
                      <a:endParaRPr lang="it-IT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4000" dirty="0" smtClean="0"/>
                        <a:t>INTRAPRENDENZA</a:t>
                      </a:r>
                      <a:r>
                        <a:rPr lang="it-IT" sz="4000" baseline="0" dirty="0" smtClean="0"/>
                        <a:t> </a:t>
                      </a:r>
                      <a:endParaRPr lang="it-IT" sz="4000" dirty="0"/>
                    </a:p>
                  </a:txBody>
                  <a:tcPr/>
                </a:tc>
              </a:tr>
              <a:tr h="840289">
                <a:tc>
                  <a:txBody>
                    <a:bodyPr/>
                    <a:lstStyle/>
                    <a:p>
                      <a:r>
                        <a:rPr lang="it-IT" sz="4000" dirty="0" smtClean="0"/>
                        <a:t>CONSERVAZIONE</a:t>
                      </a:r>
                      <a:endParaRPr lang="it-IT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4000" dirty="0" smtClean="0"/>
                        <a:t>INTELLIGENZA</a:t>
                      </a:r>
                      <a:endParaRPr lang="it-IT" sz="4000" dirty="0"/>
                    </a:p>
                  </a:txBody>
                  <a:tcPr/>
                </a:tc>
              </a:tr>
              <a:tr h="840289">
                <a:tc>
                  <a:txBody>
                    <a:bodyPr/>
                    <a:lstStyle/>
                    <a:p>
                      <a:r>
                        <a:rPr lang="it-IT" sz="4000" dirty="0" smtClean="0"/>
                        <a:t>PRIVILEGIO</a:t>
                      </a:r>
                      <a:endParaRPr lang="it-IT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4000" dirty="0" smtClean="0"/>
                        <a:t>MERITO</a:t>
                      </a:r>
                      <a:endParaRPr lang="it-IT" sz="4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governo dei Consoli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r>
              <a:rPr lang="it-IT" dirty="0" smtClean="0"/>
              <a:t>I Consoli erano i capi del governo cittadino. </a:t>
            </a:r>
          </a:p>
          <a:p>
            <a:r>
              <a:rPr lang="it-IT" dirty="0" smtClean="0"/>
              <a:t>Essi appartenevano prevalentemente alla nobiltà.</a:t>
            </a:r>
          </a:p>
          <a:p>
            <a:r>
              <a:rPr lang="it-IT" dirty="0" smtClean="0"/>
              <a:t>Erano di numero variabile</a:t>
            </a:r>
          </a:p>
          <a:p>
            <a:r>
              <a:rPr lang="it-IT" dirty="0" smtClean="0"/>
              <a:t>Rimanevano in carica solo un anno</a:t>
            </a:r>
          </a:p>
          <a:p>
            <a:r>
              <a:rPr lang="it-IT" dirty="0" smtClean="0"/>
              <a:t>Avevano il POTERE ESECUTIVO (</a:t>
            </a:r>
            <a:r>
              <a:rPr lang="it-IT" dirty="0" err="1" smtClean="0"/>
              <a:t>=fare</a:t>
            </a:r>
            <a:r>
              <a:rPr lang="it-IT" dirty="0" smtClean="0"/>
              <a:t> applicare le leggi)</a:t>
            </a:r>
          </a:p>
          <a:p>
            <a:r>
              <a:rPr lang="it-IT" dirty="0" smtClean="0"/>
              <a:t>Avevano il diritto di fare pace o guerra, di stringere alleanze, di stipulare trattati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/>
              <a:t>I </a:t>
            </a:r>
            <a:r>
              <a:rPr lang="it-IT" dirty="0" smtClean="0"/>
              <a:t>consoli </a:t>
            </a:r>
            <a:r>
              <a:rPr lang="it-IT" dirty="0" smtClean="0"/>
              <a:t>erano assistiti nel loro lavoro dai </a:t>
            </a:r>
            <a:r>
              <a:rPr lang="it-IT" b="1" dirty="0" smtClean="0">
                <a:solidFill>
                  <a:srgbClr val="FF0000"/>
                </a:solidFill>
              </a:rPr>
              <a:t>CONSIGLI</a:t>
            </a:r>
            <a:r>
              <a:rPr lang="it-IT" dirty="0" smtClean="0"/>
              <a:t>, (assemblee di cittadini autorevoli) </a:t>
            </a:r>
          </a:p>
          <a:p>
            <a:r>
              <a:rPr lang="it-IT" dirty="0" smtClean="0"/>
              <a:t>Avevano il </a:t>
            </a:r>
            <a:r>
              <a:rPr lang="it-IT" b="1" dirty="0" smtClean="0">
                <a:solidFill>
                  <a:srgbClr val="FF0000"/>
                </a:solidFill>
              </a:rPr>
              <a:t>POTERE </a:t>
            </a:r>
            <a:r>
              <a:rPr lang="it-IT" b="1" dirty="0" smtClean="0">
                <a:solidFill>
                  <a:srgbClr val="FF0000"/>
                </a:solidFill>
              </a:rPr>
              <a:t>LEGISLA</a:t>
            </a:r>
            <a:r>
              <a:rPr lang="it-IT" b="1" dirty="0" smtClean="0">
                <a:solidFill>
                  <a:srgbClr val="FF0000"/>
                </a:solidFill>
              </a:rPr>
              <a:t>TIVO </a:t>
            </a:r>
            <a:r>
              <a:rPr lang="it-IT" dirty="0" smtClean="0"/>
              <a:t>(= di fare le leggi).</a:t>
            </a:r>
          </a:p>
          <a:p>
            <a:r>
              <a:rPr lang="it-IT" dirty="0" smtClean="0"/>
              <a:t>Rimanevano in carica un anno</a:t>
            </a:r>
          </a:p>
          <a:p>
            <a:r>
              <a:rPr lang="it-IT" dirty="0" smtClean="0"/>
              <a:t>Venivano eletti dall’assemblea generale di tutti i cittadini nobili.</a:t>
            </a:r>
          </a:p>
          <a:p>
            <a:r>
              <a:rPr lang="it-IT" dirty="0" smtClean="0"/>
              <a:t> Le leggi venivano inserite negli </a:t>
            </a:r>
            <a:r>
              <a:rPr lang="it-IT" b="1" dirty="0" smtClean="0">
                <a:solidFill>
                  <a:srgbClr val="FF0000"/>
                </a:solidFill>
              </a:rPr>
              <a:t>STATUTI.</a:t>
            </a:r>
          </a:p>
          <a:p>
            <a:r>
              <a:rPr lang="it-IT" dirty="0" smtClean="0"/>
              <a:t>Gli Statuti erano raccolte di leggi che ogni Comune formava anche attraverso un Parlamento o </a:t>
            </a:r>
            <a:r>
              <a:rPr lang="it-IT" dirty="0" err="1" smtClean="0"/>
              <a:t>Arengo</a:t>
            </a:r>
            <a:r>
              <a:rPr lang="it-IT" dirty="0" smtClean="0"/>
              <a:t> (cioè l’assemblea del popolo grasso)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332656"/>
          <a:ext cx="8229600" cy="57935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podestà e il capitano del popolo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Il podestà era originario di un’altra città.</a:t>
            </a:r>
          </a:p>
          <a:p>
            <a:r>
              <a:rPr lang="it-IT" dirty="0" smtClean="0"/>
              <a:t>Veniva chiamato da fuori perché fosse ESTRANEO e IMPARZIALE </a:t>
            </a:r>
            <a:r>
              <a:rPr lang="it-IT" dirty="0" err="1" smtClean="0"/>
              <a:t>difronte</a:t>
            </a:r>
            <a:r>
              <a:rPr lang="it-IT" dirty="0" smtClean="0"/>
              <a:t> alle lotte cittadine.</a:t>
            </a:r>
          </a:p>
          <a:p>
            <a:endParaRPr lang="it-IT" dirty="0" smtClean="0"/>
          </a:p>
          <a:p>
            <a:r>
              <a:rPr lang="it-IT" dirty="0" smtClean="0"/>
              <a:t>Il governo del Comune continuò però ad essere troppo legato agli interessi dell’aristocrazia locale che non voleva cedere i propri privilegi alla borghesia.</a:t>
            </a:r>
          </a:p>
          <a:p>
            <a:r>
              <a:rPr lang="it-IT" dirty="0" smtClean="0"/>
              <a:t>Per questo motivo nel XIII sec. al Podestà fu affiancato un CAPITANO DEL POPOLO.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XI e </a:t>
            </a:r>
            <a:r>
              <a:rPr lang="it-IT" dirty="0" err="1" smtClean="0"/>
              <a:t>XII</a:t>
            </a:r>
            <a:r>
              <a:rPr lang="it-IT" dirty="0" smtClean="0"/>
              <a:t> NELLE REGIONI INTERNE DELLA PENISOLA ITALIANA NASCONO I PRIMI COMUNI</a:t>
            </a:r>
          </a:p>
          <a:p>
            <a:r>
              <a:rPr lang="it-IT" dirty="0" smtClean="0"/>
              <a:t>NOBILI SENZA FEUDO</a:t>
            </a:r>
          </a:p>
          <a:p>
            <a:r>
              <a:rPr lang="it-IT" dirty="0" smtClean="0"/>
              <a:t>MERCANTI</a:t>
            </a:r>
          </a:p>
          <a:p>
            <a:r>
              <a:rPr lang="it-IT" dirty="0" smtClean="0"/>
              <a:t>ARTIGIANI</a:t>
            </a:r>
          </a:p>
          <a:p>
            <a:r>
              <a:rPr lang="it-IT" dirty="0" smtClean="0"/>
              <a:t>POTEVANO SVOLGERE LE LORO ATTIVITA’ PIU’ LIBERAMENTE CHE ALTROVE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Egli doveva difendere gli interessi e la vita stessa dei “popolani”, ossia gli appartenenti al popolo grasso e al popolo minuto (= l’insieme di coloro che praticavano un mestiere o un’attività commerciale in qualità di imprenditore e per questo poteva essere iscritto alle Arti o Corporazioni).</a:t>
            </a:r>
          </a:p>
          <a:p>
            <a:r>
              <a:rPr lang="it-IT" dirty="0" smtClean="0"/>
              <a:t>Gli operai non erano ammessi ad esse e non potevano partecipare al governo della cosa pubblica.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/>
              <a:t>Anche dopo l’istituzione del Capitano del popolo, </a:t>
            </a:r>
            <a:r>
              <a:rPr lang="it-IT" b="1" dirty="0" smtClean="0">
                <a:solidFill>
                  <a:srgbClr val="FF0000"/>
                </a:solidFill>
              </a:rPr>
              <a:t>la città restò nelle mani di un limitato gruppo di persone</a:t>
            </a:r>
            <a:r>
              <a:rPr lang="it-IT" dirty="0" smtClean="0"/>
              <a:t>. </a:t>
            </a:r>
          </a:p>
          <a:p>
            <a:r>
              <a:rPr lang="it-IT" dirty="0" smtClean="0"/>
              <a:t>Queste persone però </a:t>
            </a:r>
            <a:r>
              <a:rPr lang="it-IT" b="1" dirty="0" smtClean="0">
                <a:solidFill>
                  <a:srgbClr val="FF0000"/>
                </a:solidFill>
              </a:rPr>
              <a:t>non erano più i nobili</a:t>
            </a:r>
            <a:r>
              <a:rPr lang="it-IT" dirty="0" smtClean="0"/>
              <a:t>, </a:t>
            </a:r>
            <a:r>
              <a:rPr lang="it-IT" b="1" dirty="0" smtClean="0">
                <a:solidFill>
                  <a:srgbClr val="FF0000"/>
                </a:solidFill>
              </a:rPr>
              <a:t>ma i grandi uomini d’affari </a:t>
            </a:r>
            <a:r>
              <a:rPr lang="it-IT" dirty="0" smtClean="0"/>
              <a:t>e i proprietari delle aziende.</a:t>
            </a:r>
          </a:p>
          <a:p>
            <a:r>
              <a:rPr lang="it-IT" dirty="0" smtClean="0"/>
              <a:t>Essi si preoccupavano di difendere i propri privilegi contro i nobili e contro </a:t>
            </a:r>
            <a:r>
              <a:rPr lang="it-IT" smtClean="0"/>
              <a:t>gli </a:t>
            </a:r>
            <a:r>
              <a:rPr lang="it-IT" smtClean="0"/>
              <a:t>artigiani </a:t>
            </a:r>
            <a:r>
              <a:rPr lang="it-IT" dirty="0" smtClean="0"/>
              <a:t>meno agiati e contro la plebe.</a:t>
            </a:r>
          </a:p>
          <a:p>
            <a:r>
              <a:rPr lang="it-IT" dirty="0" smtClean="0"/>
              <a:t>Nonostante i miglioramenti e la sua evoluzione, il Comune rimase sempre legato agli interessi di una classe. Fu quindi un governo di parte, cioè che non rappresenta gli interessi di tutti.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/>
              <a:t>PER QUESTO MOTIVO:</a:t>
            </a:r>
          </a:p>
          <a:p>
            <a:r>
              <a:rPr lang="it-IT" dirty="0" smtClean="0"/>
              <a:t>SENTIRONO LA NECESSITA’ </a:t>
            </a:r>
            <a:r>
              <a:rPr lang="it-IT" dirty="0" err="1" smtClean="0"/>
              <a:t>DI</a:t>
            </a:r>
            <a:r>
              <a:rPr lang="it-IT" dirty="0" smtClean="0"/>
              <a:t> RITROVARSI TUTTI INSIEME FORMANDO DELLE </a:t>
            </a:r>
          </a:p>
          <a:p>
            <a:pPr>
              <a:buNone/>
            </a:pPr>
            <a:r>
              <a:rPr lang="it-IT" b="1" dirty="0" smtClean="0">
                <a:solidFill>
                  <a:srgbClr val="FF0000"/>
                </a:solidFill>
              </a:rPr>
              <a:t>LIBERE ASSOCIAZIONI </a:t>
            </a:r>
            <a:r>
              <a:rPr lang="it-IT" dirty="0" smtClean="0"/>
              <a:t>PER:</a:t>
            </a:r>
          </a:p>
          <a:p>
            <a:r>
              <a:rPr lang="it-IT" b="1" dirty="0" smtClean="0">
                <a:solidFill>
                  <a:srgbClr val="00B050"/>
                </a:solidFill>
              </a:rPr>
              <a:t>DISCUTERE DEI PROBLEMI COMUNI</a:t>
            </a:r>
          </a:p>
          <a:p>
            <a:r>
              <a:rPr lang="it-IT" b="1" dirty="0" smtClean="0">
                <a:solidFill>
                  <a:srgbClr val="00B050"/>
                </a:solidFill>
              </a:rPr>
              <a:t>DIFENDERE I PROPRI INTERESSI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COL TEMPO ESSE DIVENNERO </a:t>
            </a:r>
            <a:r>
              <a:rPr lang="it-IT" b="1" dirty="0" smtClean="0">
                <a:solidFill>
                  <a:srgbClr val="7030A0"/>
                </a:solidFill>
              </a:rPr>
              <a:t>SEMPRE PIU’ FORTI E ORGANIZZATE</a:t>
            </a:r>
          </a:p>
          <a:p>
            <a:r>
              <a:rPr lang="it-IT" dirty="0" smtClean="0"/>
              <a:t>IN MOLTI CASI </a:t>
            </a:r>
            <a:r>
              <a:rPr lang="it-IT" b="1" dirty="0" smtClean="0">
                <a:solidFill>
                  <a:srgbClr val="7030A0"/>
                </a:solidFill>
              </a:rPr>
              <a:t>OTTENNERO ANCHE L’AUTORIZZAZIONE DEL VESCOVO –CONTE</a:t>
            </a:r>
            <a:r>
              <a:rPr lang="it-IT" dirty="0" smtClean="0">
                <a:solidFill>
                  <a:srgbClr val="7030A0"/>
                </a:solidFill>
              </a:rPr>
              <a:t>.</a:t>
            </a:r>
          </a:p>
          <a:p>
            <a:r>
              <a:rPr lang="it-IT" dirty="0" smtClean="0"/>
              <a:t>IN ESSE IL </a:t>
            </a:r>
            <a:r>
              <a:rPr lang="it-IT" b="1" dirty="0" smtClean="0">
                <a:solidFill>
                  <a:srgbClr val="7030A0"/>
                </a:solidFill>
              </a:rPr>
              <a:t>VESCOVO-CONTE</a:t>
            </a:r>
            <a:r>
              <a:rPr lang="it-IT" dirty="0" smtClean="0"/>
              <a:t> TROVAVA UN VALIDO </a:t>
            </a:r>
            <a:r>
              <a:rPr lang="it-IT" b="1" dirty="0" smtClean="0">
                <a:solidFill>
                  <a:srgbClr val="7030A0"/>
                </a:solidFill>
              </a:rPr>
              <a:t>APPOGGIO NELLA LOTTA </a:t>
            </a:r>
            <a:r>
              <a:rPr lang="it-IT" dirty="0" smtClean="0"/>
              <a:t>CONTRO I GRANDI </a:t>
            </a:r>
            <a:r>
              <a:rPr lang="it-IT" b="1" dirty="0" smtClean="0">
                <a:solidFill>
                  <a:srgbClr val="7030A0"/>
                </a:solidFill>
              </a:rPr>
              <a:t>FEUDATARI</a:t>
            </a:r>
            <a:r>
              <a:rPr lang="it-IT" dirty="0" smtClean="0">
                <a:solidFill>
                  <a:srgbClr val="7030A0"/>
                </a:solidFill>
              </a:rPr>
              <a:t> </a:t>
            </a:r>
            <a:r>
              <a:rPr lang="it-IT" dirty="0" smtClean="0"/>
              <a:t>DEL CONTADO.</a:t>
            </a:r>
          </a:p>
          <a:p>
            <a:r>
              <a:rPr lang="it-IT" b="1" dirty="0" smtClean="0">
                <a:solidFill>
                  <a:srgbClr val="7030A0"/>
                </a:solidFill>
              </a:rPr>
              <a:t>IN CAMBIO </a:t>
            </a:r>
            <a:r>
              <a:rPr lang="it-IT" dirty="0" smtClean="0"/>
              <a:t>DELL’AIUTO I VESCOVI-CONTI COMINCIARONO A </a:t>
            </a:r>
            <a:r>
              <a:rPr lang="it-IT" b="1" dirty="0" smtClean="0">
                <a:solidFill>
                  <a:srgbClr val="7030A0"/>
                </a:solidFill>
              </a:rPr>
              <a:t>CONCEDERE</a:t>
            </a:r>
            <a:r>
              <a:rPr lang="it-IT" dirty="0" smtClean="0"/>
              <a:t> AI MEMBRI DELLE NUOVE ASSOCIAZIONI </a:t>
            </a:r>
            <a:r>
              <a:rPr lang="it-IT" b="1" dirty="0" smtClean="0">
                <a:solidFill>
                  <a:srgbClr val="7030A0"/>
                </a:solidFill>
              </a:rPr>
              <a:t>PRIVILEGI E DIRITTI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L’ASCESA DELLA “BORGHESIA GRASSA”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A CAUSA </a:t>
            </a:r>
            <a:r>
              <a:rPr lang="it-IT" dirty="0" err="1" smtClean="0"/>
              <a:t>DI</a:t>
            </a:r>
            <a:r>
              <a:rPr lang="it-IT" dirty="0" smtClean="0"/>
              <a:t> QUESTE CONCESSIONI IL </a:t>
            </a:r>
            <a:r>
              <a:rPr lang="it-IT" b="1" dirty="0" smtClean="0">
                <a:solidFill>
                  <a:srgbClr val="FF0000"/>
                </a:solidFill>
              </a:rPr>
              <a:t>VESCOVO CONTE COMINCIO</a:t>
            </a:r>
            <a:r>
              <a:rPr lang="it-IT" dirty="0" smtClean="0"/>
              <a:t>’ GRADUALMENTE A </a:t>
            </a:r>
            <a:r>
              <a:rPr lang="it-IT" b="1" dirty="0" smtClean="0">
                <a:solidFill>
                  <a:srgbClr val="FF0000"/>
                </a:solidFill>
              </a:rPr>
              <a:t>PERDERE LA PROPRIA AUTORITA’ POLITICA. </a:t>
            </a:r>
          </a:p>
          <a:p>
            <a:r>
              <a:rPr lang="it-IT" dirty="0" smtClean="0"/>
              <a:t>LE </a:t>
            </a:r>
            <a:r>
              <a:rPr lang="it-IT" b="1" dirty="0" smtClean="0">
                <a:solidFill>
                  <a:srgbClr val="FF0000"/>
                </a:solidFill>
              </a:rPr>
              <a:t>ASSOCIAZIONI</a:t>
            </a:r>
            <a:r>
              <a:rPr lang="it-IT" dirty="0" smtClean="0"/>
              <a:t> </a:t>
            </a:r>
            <a:r>
              <a:rPr lang="it-IT" dirty="0" err="1" smtClean="0"/>
              <a:t>DI</a:t>
            </a:r>
            <a:r>
              <a:rPr lang="it-IT" dirty="0" smtClean="0"/>
              <a:t> CITTADINI </a:t>
            </a:r>
            <a:r>
              <a:rPr lang="it-IT" b="1" dirty="0" smtClean="0">
                <a:solidFill>
                  <a:srgbClr val="FF0000"/>
                </a:solidFill>
              </a:rPr>
              <a:t>POTERONO COSI’ REALIZZARE</a:t>
            </a:r>
            <a:r>
              <a:rPr lang="it-IT" dirty="0" smtClean="0"/>
              <a:t> LA LORO </a:t>
            </a:r>
            <a:r>
              <a:rPr lang="it-IT" b="1" dirty="0" smtClean="0">
                <a:solidFill>
                  <a:srgbClr val="FF0000"/>
                </a:solidFill>
              </a:rPr>
              <a:t>ASPIRAZIONE</a:t>
            </a:r>
            <a:r>
              <a:rPr lang="it-IT" dirty="0" smtClean="0"/>
              <a:t> </a:t>
            </a:r>
            <a:r>
              <a:rPr lang="it-IT" dirty="0" err="1" smtClean="0"/>
              <a:t>DI</a:t>
            </a:r>
            <a:r>
              <a:rPr lang="it-IT" dirty="0" smtClean="0"/>
              <a:t> FONDARE UN </a:t>
            </a:r>
            <a:r>
              <a:rPr lang="it-IT" b="1" dirty="0" smtClean="0">
                <a:solidFill>
                  <a:srgbClr val="FF0000"/>
                </a:solidFill>
              </a:rPr>
              <a:t>NUOVO SISTEMA </a:t>
            </a:r>
            <a:r>
              <a:rPr lang="it-IT" b="1" dirty="0" err="1" smtClean="0">
                <a:solidFill>
                  <a:srgbClr val="FF0000"/>
                </a:solidFill>
              </a:rPr>
              <a:t>DI</a:t>
            </a:r>
            <a:r>
              <a:rPr lang="it-IT" b="1" dirty="0" smtClean="0">
                <a:solidFill>
                  <a:srgbClr val="FF0000"/>
                </a:solidFill>
              </a:rPr>
              <a:t> GOVERNO</a:t>
            </a:r>
            <a:endParaRPr lang="it-IT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CHI FACEVA PARTE DELLE LIBERE ASSOCIAZIONI?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INIZIALMENTE NE FACEVANO PARTE</a:t>
            </a:r>
          </a:p>
          <a:p>
            <a:pPr>
              <a:buNone/>
            </a:pPr>
            <a:r>
              <a:rPr lang="it-IT" dirty="0" smtClean="0"/>
              <a:t> </a:t>
            </a:r>
            <a:r>
              <a:rPr lang="it-IT" b="1" dirty="0" smtClean="0">
                <a:solidFill>
                  <a:srgbClr val="FF0000"/>
                </a:solidFill>
              </a:rPr>
              <a:t>I MEMBRI DEI CETI PIU’ AGIATI</a:t>
            </a:r>
            <a:r>
              <a:rPr lang="it-IT" dirty="0" smtClean="0"/>
              <a:t>, LA “BORGHESIA GRASSA”</a:t>
            </a:r>
          </a:p>
          <a:p>
            <a:r>
              <a:rPr lang="it-IT" dirty="0" smtClean="0"/>
              <a:t>SI RIUNIRONO IN UN PATTO GIURATO FONDANDO UN </a:t>
            </a:r>
            <a:r>
              <a:rPr lang="it-IT" b="1" dirty="0" smtClean="0">
                <a:solidFill>
                  <a:srgbClr val="FF0000"/>
                </a:solidFill>
              </a:rPr>
              <a:t>LIBERO COMUNE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ESSO E’ IL PRIMO ESEMPIO </a:t>
            </a:r>
            <a:r>
              <a:rPr lang="it-IT" b="1" dirty="0" err="1" smtClean="0">
                <a:solidFill>
                  <a:srgbClr val="FF0000"/>
                </a:solidFill>
              </a:rPr>
              <a:t>DI</a:t>
            </a:r>
            <a:r>
              <a:rPr lang="it-IT" b="1" dirty="0" smtClean="0">
                <a:solidFill>
                  <a:srgbClr val="FF0000"/>
                </a:solidFill>
              </a:rPr>
              <a:t> DEMOCRAZIA NELL’EUROPA MEDIEVALE</a:t>
            </a:r>
            <a:endParaRPr lang="it-IT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404664"/>
          <a:ext cx="8229600" cy="5721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L’origine del Comune è legata alla nascita della nuova economia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/>
          </a:bodyPr>
          <a:lstStyle/>
          <a:p>
            <a:r>
              <a:rPr lang="it-IT" sz="3200" b="1" dirty="0" smtClean="0"/>
              <a:t>QUALI CLASSI SOCIALI COMPONEVANO LA CITTA’MEDIEVALE?</a:t>
            </a:r>
            <a:endParaRPr lang="it-IT" sz="32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IL COMUNE </a:t>
            </a:r>
            <a:r>
              <a:rPr lang="it-IT" b="1" dirty="0" smtClean="0"/>
              <a:t>NON OFFRIVA </a:t>
            </a:r>
            <a:r>
              <a:rPr lang="it-IT" dirty="0" smtClean="0"/>
              <a:t>A TUTTI LA STESSA </a:t>
            </a:r>
            <a:r>
              <a:rPr lang="it-IT" b="1" dirty="0" smtClean="0"/>
              <a:t>UGUAGLIANZA GIURIDICA</a:t>
            </a:r>
            <a:r>
              <a:rPr lang="it-IT" dirty="0" smtClean="0"/>
              <a:t>. AL SUO INTERNO PERMANEVANO PROFONDE DIFFERENZE </a:t>
            </a:r>
            <a:r>
              <a:rPr lang="it-IT" dirty="0" err="1" smtClean="0"/>
              <a:t>DI</a:t>
            </a:r>
            <a:r>
              <a:rPr lang="it-IT" dirty="0" smtClean="0"/>
              <a:t> CLASSE:</a:t>
            </a:r>
          </a:p>
          <a:p>
            <a:pPr>
              <a:buNone/>
            </a:pPr>
            <a:r>
              <a:rPr lang="it-IT" dirty="0" smtClean="0"/>
              <a:t> 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907</Words>
  <Application>Microsoft Office PowerPoint</Application>
  <PresentationFormat>Presentazione su schermo (4:3)</PresentationFormat>
  <Paragraphs>104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2" baseType="lpstr">
      <vt:lpstr>Tema di Office</vt:lpstr>
      <vt:lpstr>LA CIVILTA’ URBANA E I COMUNI</vt:lpstr>
      <vt:lpstr>Diapositiva 2</vt:lpstr>
      <vt:lpstr>Diapositiva 3</vt:lpstr>
      <vt:lpstr>Diapositiva 4</vt:lpstr>
      <vt:lpstr>L’ASCESA DELLA “BORGHESIA GRASSA”</vt:lpstr>
      <vt:lpstr>CHI FACEVA PARTE DELLE LIBERE ASSOCIAZIONI?</vt:lpstr>
      <vt:lpstr>Diapositiva 7</vt:lpstr>
      <vt:lpstr>L’origine del Comune è legata alla nascita della nuova economia</vt:lpstr>
      <vt:lpstr>QUALI CLASSI SOCIALI COMPONEVANO LA CITTA’MEDIEVALE?</vt:lpstr>
      <vt:lpstr>Le classi sociali</vt:lpstr>
      <vt:lpstr>LA POPOLAZIONE ERA SUDDIVISA IN DIVERSI RAGGRUPPAMENTI:</vt:lpstr>
      <vt:lpstr>Diapositiva 12</vt:lpstr>
      <vt:lpstr>Dal Comune aristocratico al Comune popolare</vt:lpstr>
      <vt:lpstr>Diapositiva 14</vt:lpstr>
      <vt:lpstr>Il governo dei Consoli </vt:lpstr>
      <vt:lpstr>Diapositiva 16</vt:lpstr>
      <vt:lpstr>Diapositiva 17</vt:lpstr>
      <vt:lpstr>Il podestà e il capitano del popolo</vt:lpstr>
      <vt:lpstr>Diapositiva 19</vt:lpstr>
      <vt:lpstr>Diapositiva 20</vt:lpstr>
      <vt:lpstr>Diapositiva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raffaella</dc:creator>
  <cp:lastModifiedBy>IC4</cp:lastModifiedBy>
  <cp:revision>27</cp:revision>
  <dcterms:created xsi:type="dcterms:W3CDTF">2013-04-20T17:58:51Z</dcterms:created>
  <dcterms:modified xsi:type="dcterms:W3CDTF">2013-04-22T08:08:29Z</dcterms:modified>
</cp:coreProperties>
</file>